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6" d="100"/>
          <a:sy n="46" d="100"/>
        </p:scale>
        <p:origin x="531"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openxmlformats.org/officeDocument/2006/relationships/customXml" Target="../customXml/item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y, Jarvis K" userId="S::jkgray1@ncdot.gov::a948a0e9-cc95-426d-8b20-8133c74b1bce" providerId="AD" clId="Web-{9270FE88-4088-EA84-4234-F0CFDF03E6EC}"/>
    <pc:docChg chg="modSld">
      <pc:chgData name="Gray, Jarvis K" userId="S::jkgray1@ncdot.gov::a948a0e9-cc95-426d-8b20-8133c74b1bce" providerId="AD" clId="Web-{9270FE88-4088-EA84-4234-F0CFDF03E6EC}" dt="2025-04-21T19:07:42.461" v="18" actId="20577"/>
      <pc:docMkLst>
        <pc:docMk/>
      </pc:docMkLst>
      <pc:sldChg chg="modSp">
        <pc:chgData name="Gray, Jarvis K" userId="S::jkgray1@ncdot.gov::a948a0e9-cc95-426d-8b20-8133c74b1bce" providerId="AD" clId="Web-{9270FE88-4088-EA84-4234-F0CFDF03E6EC}" dt="2025-04-21T19:07:42.461" v="18" actId="20577"/>
        <pc:sldMkLst>
          <pc:docMk/>
          <pc:sldMk cId="0" sldId="256"/>
        </pc:sldMkLst>
        <pc:spChg chg="mod">
          <ac:chgData name="Gray, Jarvis K" userId="S::jkgray1@ncdot.gov::a948a0e9-cc95-426d-8b20-8133c74b1bce" providerId="AD" clId="Web-{9270FE88-4088-EA84-4234-F0CFDF03E6EC}" dt="2025-04-21T19:07:42.461" v="18" actId="20577"/>
          <ac:spMkLst>
            <pc:docMk/>
            <pc:sldMk cId="0" sldId="256"/>
            <ac:spMk id="3" creationId="{00000000-0000-0000-0000-000000000000}"/>
          </ac:spMkLst>
        </pc:spChg>
      </pc:sldChg>
      <pc:sldChg chg="modSp">
        <pc:chgData name="Gray, Jarvis K" userId="S::jkgray1@ncdot.gov::a948a0e9-cc95-426d-8b20-8133c74b1bce" providerId="AD" clId="Web-{9270FE88-4088-EA84-4234-F0CFDF03E6EC}" dt="2025-04-21T19:06:13.116" v="7" actId="20577"/>
        <pc:sldMkLst>
          <pc:docMk/>
          <pc:sldMk cId="0" sldId="257"/>
        </pc:sldMkLst>
        <pc:spChg chg="mod">
          <ac:chgData name="Gray, Jarvis K" userId="S::jkgray1@ncdot.gov::a948a0e9-cc95-426d-8b20-8133c74b1bce" providerId="AD" clId="Web-{9270FE88-4088-EA84-4234-F0CFDF03E6EC}" dt="2025-04-21T19:06:13.116" v="7" actId="20577"/>
          <ac:spMkLst>
            <pc:docMk/>
            <pc:sldMk cId="0" sldId="257"/>
            <ac:spMk id="3" creationId="{00000000-0000-0000-0000-000000000000}"/>
          </ac:spMkLst>
        </pc:spChg>
      </pc:sldChg>
      <pc:sldChg chg="modSp">
        <pc:chgData name="Gray, Jarvis K" userId="S::jkgray1@ncdot.gov::a948a0e9-cc95-426d-8b20-8133c74b1bce" providerId="AD" clId="Web-{9270FE88-4088-EA84-4234-F0CFDF03E6EC}" dt="2025-04-21T19:07:12.585" v="17" actId="20577"/>
        <pc:sldMkLst>
          <pc:docMk/>
          <pc:sldMk cId="0" sldId="267"/>
        </pc:sldMkLst>
        <pc:spChg chg="mod">
          <ac:chgData name="Gray, Jarvis K" userId="S::jkgray1@ncdot.gov::a948a0e9-cc95-426d-8b20-8133c74b1bce" providerId="AD" clId="Web-{9270FE88-4088-EA84-4234-F0CFDF03E6EC}" dt="2025-04-21T19:07:06.492" v="15" actId="20577"/>
          <ac:spMkLst>
            <pc:docMk/>
            <pc:sldMk cId="0" sldId="267"/>
            <ac:spMk id="2" creationId="{00000000-0000-0000-0000-000000000000}"/>
          </ac:spMkLst>
        </pc:spChg>
        <pc:spChg chg="mod">
          <ac:chgData name="Gray, Jarvis K" userId="S::jkgray1@ncdot.gov::a948a0e9-cc95-426d-8b20-8133c74b1bce" providerId="AD" clId="Web-{9270FE88-4088-EA84-4234-F0CFDF03E6EC}" dt="2025-04-21T19:07:12.585" v="17" actId="20577"/>
          <ac:spMkLst>
            <pc:docMk/>
            <pc:sldMk cId="0" sldId="267"/>
            <ac:spMk id="3" creationId="{00000000-0000-0000-0000-000000000000}"/>
          </ac:spMkLst>
        </pc:spChg>
      </pc:sldChg>
    </pc:docChg>
  </pc:docChgLst>
  <pc:docChgLst>
    <pc:chgData name="Gray, Jarvis K" userId="a948a0e9-cc95-426d-8b20-8133c74b1bce" providerId="ADAL" clId="{94B2AA93-3BF7-4A73-990F-A76E02E3264D}"/>
    <pc:docChg chg="undo custSel addSld modSld">
      <pc:chgData name="Gray, Jarvis K" userId="a948a0e9-cc95-426d-8b20-8133c74b1bce" providerId="ADAL" clId="{94B2AA93-3BF7-4A73-990F-A76E02E3264D}" dt="2025-04-22T14:29:07.836" v="366" actId="20577"/>
      <pc:docMkLst>
        <pc:docMk/>
      </pc:docMkLst>
      <pc:sldChg chg="addSp delSp modSp mod modClrScheme chgLayout">
        <pc:chgData name="Gray, Jarvis K" userId="a948a0e9-cc95-426d-8b20-8133c74b1bce" providerId="ADAL" clId="{94B2AA93-3BF7-4A73-990F-A76E02E3264D}" dt="2025-04-22T14:10:12.067" v="1" actId="26606"/>
        <pc:sldMkLst>
          <pc:docMk/>
          <pc:sldMk cId="0" sldId="256"/>
        </pc:sldMkLst>
        <pc:spChg chg="mod">
          <ac:chgData name="Gray, Jarvis K" userId="a948a0e9-cc95-426d-8b20-8133c74b1bce" providerId="ADAL" clId="{94B2AA93-3BF7-4A73-990F-A76E02E3264D}" dt="2025-04-22T14:10:12.067" v="1" actId="26606"/>
          <ac:spMkLst>
            <pc:docMk/>
            <pc:sldMk cId="0" sldId="256"/>
            <ac:spMk id="2" creationId="{00000000-0000-0000-0000-000000000000}"/>
          </ac:spMkLst>
        </pc:spChg>
        <pc:spChg chg="del mod">
          <ac:chgData name="Gray, Jarvis K" userId="a948a0e9-cc95-426d-8b20-8133c74b1bce" providerId="ADAL" clId="{94B2AA93-3BF7-4A73-990F-A76E02E3264D}" dt="2025-04-22T14:10:12.067" v="1" actId="26606"/>
          <ac:spMkLst>
            <pc:docMk/>
            <pc:sldMk cId="0" sldId="256"/>
            <ac:spMk id="3" creationId="{00000000-0000-0000-0000-000000000000}"/>
          </ac:spMkLst>
        </pc:spChg>
        <pc:spChg chg="add mod">
          <ac:chgData name="Gray, Jarvis K" userId="a948a0e9-cc95-426d-8b20-8133c74b1bce" providerId="ADAL" clId="{94B2AA93-3BF7-4A73-990F-A76E02E3264D}" dt="2025-04-22T14:10:12.067" v="1" actId="26606"/>
          <ac:spMkLst>
            <pc:docMk/>
            <pc:sldMk cId="0" sldId="256"/>
            <ac:spMk id="8" creationId="{ABDE8320-EDD1-4797-176C-25563E5DFC38}"/>
          </ac:spMkLst>
        </pc:spChg>
        <pc:spChg chg="add mod">
          <ac:chgData name="Gray, Jarvis K" userId="a948a0e9-cc95-426d-8b20-8133c74b1bce" providerId="ADAL" clId="{94B2AA93-3BF7-4A73-990F-A76E02E3264D}" dt="2025-04-22T14:10:12.067" v="1" actId="26606"/>
          <ac:spMkLst>
            <pc:docMk/>
            <pc:sldMk cId="0" sldId="256"/>
            <ac:spMk id="10" creationId="{770151DA-3C3F-B622-5A3F-9A8A65B2E4B4}"/>
          </ac:spMkLst>
        </pc:spChg>
      </pc:sldChg>
      <pc:sldChg chg="addSp delSp modSp mod modClrScheme chgLayout">
        <pc:chgData name="Gray, Jarvis K" userId="a948a0e9-cc95-426d-8b20-8133c74b1bce" providerId="ADAL" clId="{94B2AA93-3BF7-4A73-990F-A76E02E3264D}" dt="2025-04-22T14:14:03.171" v="137" actId="255"/>
        <pc:sldMkLst>
          <pc:docMk/>
          <pc:sldMk cId="0" sldId="257"/>
        </pc:sldMkLst>
        <pc:spChg chg="mod">
          <ac:chgData name="Gray, Jarvis K" userId="a948a0e9-cc95-426d-8b20-8133c74b1bce" providerId="ADAL" clId="{94B2AA93-3BF7-4A73-990F-A76E02E3264D}" dt="2025-04-22T14:13:05.231" v="124" actId="26606"/>
          <ac:spMkLst>
            <pc:docMk/>
            <pc:sldMk cId="0" sldId="257"/>
            <ac:spMk id="2" creationId="{00000000-0000-0000-0000-000000000000}"/>
          </ac:spMkLst>
        </pc:spChg>
        <pc:spChg chg="del mod">
          <ac:chgData name="Gray, Jarvis K" userId="a948a0e9-cc95-426d-8b20-8133c74b1bce" providerId="ADAL" clId="{94B2AA93-3BF7-4A73-990F-A76E02E3264D}" dt="2025-04-22T14:13:05.231" v="124" actId="26606"/>
          <ac:spMkLst>
            <pc:docMk/>
            <pc:sldMk cId="0" sldId="257"/>
            <ac:spMk id="3" creationId="{00000000-0000-0000-0000-000000000000}"/>
          </ac:spMkLst>
        </pc:spChg>
        <pc:spChg chg="add mod">
          <ac:chgData name="Gray, Jarvis K" userId="a948a0e9-cc95-426d-8b20-8133c74b1bce" providerId="ADAL" clId="{94B2AA93-3BF7-4A73-990F-A76E02E3264D}" dt="2025-04-22T14:14:03.171" v="137" actId="255"/>
          <ac:spMkLst>
            <pc:docMk/>
            <pc:sldMk cId="0" sldId="257"/>
            <ac:spMk id="9" creationId="{1F50074D-818D-10B5-7DB6-A10965FE9376}"/>
          </ac:spMkLst>
        </pc:spChg>
        <pc:spChg chg="add mod">
          <ac:chgData name="Gray, Jarvis K" userId="a948a0e9-cc95-426d-8b20-8133c74b1bce" providerId="ADAL" clId="{94B2AA93-3BF7-4A73-990F-A76E02E3264D}" dt="2025-04-22T14:13:05.231" v="124" actId="26606"/>
          <ac:spMkLst>
            <pc:docMk/>
            <pc:sldMk cId="0" sldId="257"/>
            <ac:spMk id="11" creationId="{232AC1D4-C483-9745-3D77-D7668D2804FE}"/>
          </ac:spMkLst>
        </pc:spChg>
        <pc:graphicFrameChg chg="add mod">
          <ac:chgData name="Gray, Jarvis K" userId="a948a0e9-cc95-426d-8b20-8133c74b1bce" providerId="ADAL" clId="{94B2AA93-3BF7-4A73-990F-A76E02E3264D}" dt="2025-04-22T14:13:05.231" v="124" actId="26606"/>
          <ac:graphicFrameMkLst>
            <pc:docMk/>
            <pc:sldMk cId="0" sldId="257"/>
            <ac:graphicFrameMk id="5" creationId="{4F799DB9-0951-E0A9-202A-B0C9FA4C527F}"/>
          </ac:graphicFrameMkLst>
        </pc:graphicFrameChg>
      </pc:sldChg>
      <pc:sldChg chg="addSp delSp modSp mod modClrScheme chgLayout">
        <pc:chgData name="Gray, Jarvis K" userId="a948a0e9-cc95-426d-8b20-8133c74b1bce" providerId="ADAL" clId="{94B2AA93-3BF7-4A73-990F-A76E02E3264D}" dt="2025-04-22T14:13:28.862" v="125" actId="26606"/>
        <pc:sldMkLst>
          <pc:docMk/>
          <pc:sldMk cId="0" sldId="258"/>
        </pc:sldMkLst>
        <pc:spChg chg="mod">
          <ac:chgData name="Gray, Jarvis K" userId="a948a0e9-cc95-426d-8b20-8133c74b1bce" providerId="ADAL" clId="{94B2AA93-3BF7-4A73-990F-A76E02E3264D}" dt="2025-04-22T14:13:28.862" v="125" actId="26606"/>
          <ac:spMkLst>
            <pc:docMk/>
            <pc:sldMk cId="0" sldId="258"/>
            <ac:spMk id="2" creationId="{00000000-0000-0000-0000-000000000000}"/>
          </ac:spMkLst>
        </pc:spChg>
        <pc:spChg chg="del mod">
          <ac:chgData name="Gray, Jarvis K" userId="a948a0e9-cc95-426d-8b20-8133c74b1bce" providerId="ADAL" clId="{94B2AA93-3BF7-4A73-990F-A76E02E3264D}" dt="2025-04-22T14:13:28.862" v="125" actId="26606"/>
          <ac:spMkLst>
            <pc:docMk/>
            <pc:sldMk cId="0" sldId="258"/>
            <ac:spMk id="3" creationId="{00000000-0000-0000-0000-000000000000}"/>
          </ac:spMkLst>
        </pc:spChg>
        <pc:spChg chg="add mod">
          <ac:chgData name="Gray, Jarvis K" userId="a948a0e9-cc95-426d-8b20-8133c74b1bce" providerId="ADAL" clId="{94B2AA93-3BF7-4A73-990F-A76E02E3264D}" dt="2025-04-22T14:13:28.862" v="125" actId="26606"/>
          <ac:spMkLst>
            <pc:docMk/>
            <pc:sldMk cId="0" sldId="258"/>
            <ac:spMk id="9" creationId="{277CFBBA-7F5C-6BE4-9575-D3C1E5344C04}"/>
          </ac:spMkLst>
        </pc:spChg>
        <pc:spChg chg="add mod">
          <ac:chgData name="Gray, Jarvis K" userId="a948a0e9-cc95-426d-8b20-8133c74b1bce" providerId="ADAL" clId="{94B2AA93-3BF7-4A73-990F-A76E02E3264D}" dt="2025-04-22T14:13:28.862" v="125" actId="26606"/>
          <ac:spMkLst>
            <pc:docMk/>
            <pc:sldMk cId="0" sldId="258"/>
            <ac:spMk id="11" creationId="{B6E1B83F-A9F1-B6D4-38B1-056E453D8EF8}"/>
          </ac:spMkLst>
        </pc:spChg>
        <pc:graphicFrameChg chg="add mod">
          <ac:chgData name="Gray, Jarvis K" userId="a948a0e9-cc95-426d-8b20-8133c74b1bce" providerId="ADAL" clId="{94B2AA93-3BF7-4A73-990F-A76E02E3264D}" dt="2025-04-22T14:13:28.862" v="125" actId="26606"/>
          <ac:graphicFrameMkLst>
            <pc:docMk/>
            <pc:sldMk cId="0" sldId="258"/>
            <ac:graphicFrameMk id="5" creationId="{AA6B5FC2-FBB6-0BB8-6054-7291D2F6394F}"/>
          </ac:graphicFrameMkLst>
        </pc:graphicFrameChg>
      </pc:sldChg>
      <pc:sldChg chg="addSp delSp modSp mod modClrScheme chgLayout">
        <pc:chgData name="Gray, Jarvis K" userId="a948a0e9-cc95-426d-8b20-8133c74b1bce" providerId="ADAL" clId="{94B2AA93-3BF7-4A73-990F-A76E02E3264D}" dt="2025-04-22T14:14:53.569" v="138" actId="26606"/>
        <pc:sldMkLst>
          <pc:docMk/>
          <pc:sldMk cId="0" sldId="259"/>
        </pc:sldMkLst>
        <pc:spChg chg="mod">
          <ac:chgData name="Gray, Jarvis K" userId="a948a0e9-cc95-426d-8b20-8133c74b1bce" providerId="ADAL" clId="{94B2AA93-3BF7-4A73-990F-A76E02E3264D}" dt="2025-04-22T14:14:53.569" v="138" actId="26606"/>
          <ac:spMkLst>
            <pc:docMk/>
            <pc:sldMk cId="0" sldId="259"/>
            <ac:spMk id="2" creationId="{00000000-0000-0000-0000-000000000000}"/>
          </ac:spMkLst>
        </pc:spChg>
        <pc:spChg chg="del mod">
          <ac:chgData name="Gray, Jarvis K" userId="a948a0e9-cc95-426d-8b20-8133c74b1bce" providerId="ADAL" clId="{94B2AA93-3BF7-4A73-990F-A76E02E3264D}" dt="2025-04-22T14:14:53.569" v="138" actId="26606"/>
          <ac:spMkLst>
            <pc:docMk/>
            <pc:sldMk cId="0" sldId="259"/>
            <ac:spMk id="3" creationId="{00000000-0000-0000-0000-000000000000}"/>
          </ac:spMkLst>
        </pc:spChg>
        <pc:spChg chg="add mod">
          <ac:chgData name="Gray, Jarvis K" userId="a948a0e9-cc95-426d-8b20-8133c74b1bce" providerId="ADAL" clId="{94B2AA93-3BF7-4A73-990F-A76E02E3264D}" dt="2025-04-22T14:14:53.569" v="138" actId="26606"/>
          <ac:spMkLst>
            <pc:docMk/>
            <pc:sldMk cId="0" sldId="259"/>
            <ac:spMk id="9" creationId="{29751E5B-FC5F-7024-8206-86F74C42B2A0}"/>
          </ac:spMkLst>
        </pc:spChg>
        <pc:spChg chg="add mod">
          <ac:chgData name="Gray, Jarvis K" userId="a948a0e9-cc95-426d-8b20-8133c74b1bce" providerId="ADAL" clId="{94B2AA93-3BF7-4A73-990F-A76E02E3264D}" dt="2025-04-22T14:14:53.569" v="138" actId="26606"/>
          <ac:spMkLst>
            <pc:docMk/>
            <pc:sldMk cId="0" sldId="259"/>
            <ac:spMk id="11" creationId="{F2013E6E-6C8D-E64F-6DB6-7F8F4C7F4080}"/>
          </ac:spMkLst>
        </pc:spChg>
        <pc:graphicFrameChg chg="add mod">
          <ac:chgData name="Gray, Jarvis K" userId="a948a0e9-cc95-426d-8b20-8133c74b1bce" providerId="ADAL" clId="{94B2AA93-3BF7-4A73-990F-A76E02E3264D}" dt="2025-04-22T14:14:53.569" v="138" actId="26606"/>
          <ac:graphicFrameMkLst>
            <pc:docMk/>
            <pc:sldMk cId="0" sldId="259"/>
            <ac:graphicFrameMk id="5" creationId="{22F96651-5C4C-DAC3-97E8-F4480F56381D}"/>
          </ac:graphicFrameMkLst>
        </pc:graphicFrameChg>
      </pc:sldChg>
      <pc:sldChg chg="addSp delSp modSp mod modClrScheme chgLayout">
        <pc:chgData name="Gray, Jarvis K" userId="a948a0e9-cc95-426d-8b20-8133c74b1bce" providerId="ADAL" clId="{94B2AA93-3BF7-4A73-990F-A76E02E3264D}" dt="2025-04-22T14:15:17.821" v="139" actId="26606"/>
        <pc:sldMkLst>
          <pc:docMk/>
          <pc:sldMk cId="0" sldId="260"/>
        </pc:sldMkLst>
        <pc:spChg chg="mod">
          <ac:chgData name="Gray, Jarvis K" userId="a948a0e9-cc95-426d-8b20-8133c74b1bce" providerId="ADAL" clId="{94B2AA93-3BF7-4A73-990F-A76E02E3264D}" dt="2025-04-22T14:15:17.821" v="139" actId="26606"/>
          <ac:spMkLst>
            <pc:docMk/>
            <pc:sldMk cId="0" sldId="260"/>
            <ac:spMk id="2" creationId="{00000000-0000-0000-0000-000000000000}"/>
          </ac:spMkLst>
        </pc:spChg>
        <pc:spChg chg="del mod">
          <ac:chgData name="Gray, Jarvis K" userId="a948a0e9-cc95-426d-8b20-8133c74b1bce" providerId="ADAL" clId="{94B2AA93-3BF7-4A73-990F-A76E02E3264D}" dt="2025-04-22T14:15:17.821" v="139" actId="26606"/>
          <ac:spMkLst>
            <pc:docMk/>
            <pc:sldMk cId="0" sldId="260"/>
            <ac:spMk id="3" creationId="{00000000-0000-0000-0000-000000000000}"/>
          </ac:spMkLst>
        </pc:spChg>
        <pc:spChg chg="add mod">
          <ac:chgData name="Gray, Jarvis K" userId="a948a0e9-cc95-426d-8b20-8133c74b1bce" providerId="ADAL" clId="{94B2AA93-3BF7-4A73-990F-A76E02E3264D}" dt="2025-04-22T14:15:17.821" v="139" actId="26606"/>
          <ac:spMkLst>
            <pc:docMk/>
            <pc:sldMk cId="0" sldId="260"/>
            <ac:spMk id="9" creationId="{06FC1399-0676-076C-8531-0140DFE8D93D}"/>
          </ac:spMkLst>
        </pc:spChg>
        <pc:spChg chg="add mod">
          <ac:chgData name="Gray, Jarvis K" userId="a948a0e9-cc95-426d-8b20-8133c74b1bce" providerId="ADAL" clId="{94B2AA93-3BF7-4A73-990F-A76E02E3264D}" dt="2025-04-22T14:15:17.821" v="139" actId="26606"/>
          <ac:spMkLst>
            <pc:docMk/>
            <pc:sldMk cId="0" sldId="260"/>
            <ac:spMk id="11" creationId="{233FF782-2EA3-7E3D-261E-79290C0852F7}"/>
          </ac:spMkLst>
        </pc:spChg>
        <pc:graphicFrameChg chg="add mod">
          <ac:chgData name="Gray, Jarvis K" userId="a948a0e9-cc95-426d-8b20-8133c74b1bce" providerId="ADAL" clId="{94B2AA93-3BF7-4A73-990F-A76E02E3264D}" dt="2025-04-22T14:15:17.821" v="139" actId="26606"/>
          <ac:graphicFrameMkLst>
            <pc:docMk/>
            <pc:sldMk cId="0" sldId="260"/>
            <ac:graphicFrameMk id="5" creationId="{D74B59DD-FFA4-D2E7-A1A4-8285A4895A82}"/>
          </ac:graphicFrameMkLst>
        </pc:graphicFrameChg>
      </pc:sldChg>
      <pc:sldChg chg="addSp delSp modSp mod modClrScheme chgLayout">
        <pc:chgData name="Gray, Jarvis K" userId="a948a0e9-cc95-426d-8b20-8133c74b1bce" providerId="ADAL" clId="{94B2AA93-3BF7-4A73-990F-A76E02E3264D}" dt="2025-04-22T14:15:52.606" v="140" actId="26606"/>
        <pc:sldMkLst>
          <pc:docMk/>
          <pc:sldMk cId="0" sldId="261"/>
        </pc:sldMkLst>
        <pc:spChg chg="mod">
          <ac:chgData name="Gray, Jarvis K" userId="a948a0e9-cc95-426d-8b20-8133c74b1bce" providerId="ADAL" clId="{94B2AA93-3BF7-4A73-990F-A76E02E3264D}" dt="2025-04-22T14:15:52.606" v="140" actId="26606"/>
          <ac:spMkLst>
            <pc:docMk/>
            <pc:sldMk cId="0" sldId="261"/>
            <ac:spMk id="2" creationId="{00000000-0000-0000-0000-000000000000}"/>
          </ac:spMkLst>
        </pc:spChg>
        <pc:spChg chg="del mod">
          <ac:chgData name="Gray, Jarvis K" userId="a948a0e9-cc95-426d-8b20-8133c74b1bce" providerId="ADAL" clId="{94B2AA93-3BF7-4A73-990F-A76E02E3264D}" dt="2025-04-22T14:15:52.606" v="140" actId="26606"/>
          <ac:spMkLst>
            <pc:docMk/>
            <pc:sldMk cId="0" sldId="261"/>
            <ac:spMk id="3" creationId="{00000000-0000-0000-0000-000000000000}"/>
          </ac:spMkLst>
        </pc:spChg>
        <pc:spChg chg="add mod">
          <ac:chgData name="Gray, Jarvis K" userId="a948a0e9-cc95-426d-8b20-8133c74b1bce" providerId="ADAL" clId="{94B2AA93-3BF7-4A73-990F-A76E02E3264D}" dt="2025-04-22T14:15:52.606" v="140" actId="26606"/>
          <ac:spMkLst>
            <pc:docMk/>
            <pc:sldMk cId="0" sldId="261"/>
            <ac:spMk id="9" creationId="{292BE4E5-5481-515D-88A5-196342EF3CA5}"/>
          </ac:spMkLst>
        </pc:spChg>
        <pc:spChg chg="add mod">
          <ac:chgData name="Gray, Jarvis K" userId="a948a0e9-cc95-426d-8b20-8133c74b1bce" providerId="ADAL" clId="{94B2AA93-3BF7-4A73-990F-A76E02E3264D}" dt="2025-04-22T14:15:52.606" v="140" actId="26606"/>
          <ac:spMkLst>
            <pc:docMk/>
            <pc:sldMk cId="0" sldId="261"/>
            <ac:spMk id="11" creationId="{E9EB292D-1E65-629B-A980-7BEDD91E77A4}"/>
          </ac:spMkLst>
        </pc:spChg>
        <pc:graphicFrameChg chg="add mod">
          <ac:chgData name="Gray, Jarvis K" userId="a948a0e9-cc95-426d-8b20-8133c74b1bce" providerId="ADAL" clId="{94B2AA93-3BF7-4A73-990F-A76E02E3264D}" dt="2025-04-22T14:15:52.606" v="140" actId="26606"/>
          <ac:graphicFrameMkLst>
            <pc:docMk/>
            <pc:sldMk cId="0" sldId="261"/>
            <ac:graphicFrameMk id="5" creationId="{73542DE4-F265-B09D-6078-A5DA9EEACDF8}"/>
          </ac:graphicFrameMkLst>
        </pc:graphicFrameChg>
      </pc:sldChg>
      <pc:sldChg chg="addSp delSp modSp mod modClrScheme chgLayout">
        <pc:chgData name="Gray, Jarvis K" userId="a948a0e9-cc95-426d-8b20-8133c74b1bce" providerId="ADAL" clId="{94B2AA93-3BF7-4A73-990F-A76E02E3264D}" dt="2025-04-22T14:29:07.836" v="366" actId="20577"/>
        <pc:sldMkLst>
          <pc:docMk/>
          <pc:sldMk cId="0" sldId="262"/>
        </pc:sldMkLst>
        <pc:spChg chg="mod">
          <ac:chgData name="Gray, Jarvis K" userId="a948a0e9-cc95-426d-8b20-8133c74b1bce" providerId="ADAL" clId="{94B2AA93-3BF7-4A73-990F-A76E02E3264D}" dt="2025-04-22T14:28:17.089" v="269" actId="26606"/>
          <ac:spMkLst>
            <pc:docMk/>
            <pc:sldMk cId="0" sldId="262"/>
            <ac:spMk id="2" creationId="{00000000-0000-0000-0000-000000000000}"/>
          </ac:spMkLst>
        </pc:spChg>
        <pc:spChg chg="add del mod">
          <ac:chgData name="Gray, Jarvis K" userId="a948a0e9-cc95-426d-8b20-8133c74b1bce" providerId="ADAL" clId="{94B2AA93-3BF7-4A73-990F-A76E02E3264D}" dt="2025-04-22T14:28:17.089" v="269" actId="26606"/>
          <ac:spMkLst>
            <pc:docMk/>
            <pc:sldMk cId="0" sldId="262"/>
            <ac:spMk id="3" creationId="{00000000-0000-0000-0000-000000000000}"/>
          </ac:spMkLst>
        </pc:spChg>
        <pc:spChg chg="add del mod">
          <ac:chgData name="Gray, Jarvis K" userId="a948a0e9-cc95-426d-8b20-8133c74b1bce" providerId="ADAL" clId="{94B2AA93-3BF7-4A73-990F-A76E02E3264D}" dt="2025-04-22T14:28:17.050" v="268" actId="26606"/>
          <ac:spMkLst>
            <pc:docMk/>
            <pc:sldMk cId="0" sldId="262"/>
            <ac:spMk id="9" creationId="{84A97F01-56D0-CC48-A33A-4A6EEE41770E}"/>
          </ac:spMkLst>
        </pc:spChg>
        <pc:spChg chg="add del mod">
          <ac:chgData name="Gray, Jarvis K" userId="a948a0e9-cc95-426d-8b20-8133c74b1bce" providerId="ADAL" clId="{94B2AA93-3BF7-4A73-990F-A76E02E3264D}" dt="2025-04-22T14:28:17.050" v="268" actId="26606"/>
          <ac:spMkLst>
            <pc:docMk/>
            <pc:sldMk cId="0" sldId="262"/>
            <ac:spMk id="11" creationId="{24C6761F-00A2-CE67-C422-DF5EF93EDAA6}"/>
          </ac:spMkLst>
        </pc:spChg>
        <pc:spChg chg="add mod">
          <ac:chgData name="Gray, Jarvis K" userId="a948a0e9-cc95-426d-8b20-8133c74b1bce" providerId="ADAL" clId="{94B2AA93-3BF7-4A73-990F-A76E02E3264D}" dt="2025-04-22T14:28:17.089" v="269" actId="26606"/>
          <ac:spMkLst>
            <pc:docMk/>
            <pc:sldMk cId="0" sldId="262"/>
            <ac:spMk id="13" creationId="{EDE9698D-1B38-FA8D-FB10-0C98DC405E94}"/>
          </ac:spMkLst>
        </pc:spChg>
        <pc:spChg chg="add mod">
          <ac:chgData name="Gray, Jarvis K" userId="a948a0e9-cc95-426d-8b20-8133c74b1bce" providerId="ADAL" clId="{94B2AA93-3BF7-4A73-990F-A76E02E3264D}" dt="2025-04-22T14:28:17.089" v="269" actId="26606"/>
          <ac:spMkLst>
            <pc:docMk/>
            <pc:sldMk cId="0" sldId="262"/>
            <ac:spMk id="14" creationId="{8491B6B0-F907-2BF2-DF4D-F48958BFFE95}"/>
          </ac:spMkLst>
        </pc:spChg>
        <pc:spChg chg="add mod">
          <ac:chgData name="Gray, Jarvis K" userId="a948a0e9-cc95-426d-8b20-8133c74b1bce" providerId="ADAL" clId="{94B2AA93-3BF7-4A73-990F-A76E02E3264D}" dt="2025-04-22T14:28:17.089" v="269" actId="26606"/>
          <ac:spMkLst>
            <pc:docMk/>
            <pc:sldMk cId="0" sldId="262"/>
            <ac:spMk id="15" creationId="{59FD069B-9E22-D7FA-545A-642A8448A244}"/>
          </ac:spMkLst>
        </pc:spChg>
        <pc:graphicFrameChg chg="add del mod">
          <ac:chgData name="Gray, Jarvis K" userId="a948a0e9-cc95-426d-8b20-8133c74b1bce" providerId="ADAL" clId="{94B2AA93-3BF7-4A73-990F-A76E02E3264D}" dt="2025-04-22T14:28:17.050" v="268" actId="26606"/>
          <ac:graphicFrameMkLst>
            <pc:docMk/>
            <pc:sldMk cId="0" sldId="262"/>
            <ac:graphicFrameMk id="5" creationId="{889423DF-1BA5-DE8F-D26B-A98243934185}"/>
          </ac:graphicFrameMkLst>
        </pc:graphicFrameChg>
        <pc:graphicFrameChg chg="add mod">
          <ac:chgData name="Gray, Jarvis K" userId="a948a0e9-cc95-426d-8b20-8133c74b1bce" providerId="ADAL" clId="{94B2AA93-3BF7-4A73-990F-A76E02E3264D}" dt="2025-04-22T14:29:07.836" v="366" actId="20577"/>
          <ac:graphicFrameMkLst>
            <pc:docMk/>
            <pc:sldMk cId="0" sldId="262"/>
            <ac:graphicFrameMk id="16" creationId="{6E5A926C-CECA-113F-55AC-B6B24191CCE1}"/>
          </ac:graphicFrameMkLst>
        </pc:graphicFrameChg>
      </pc:sldChg>
      <pc:sldChg chg="addSp delSp modSp mod">
        <pc:chgData name="Gray, Jarvis K" userId="a948a0e9-cc95-426d-8b20-8133c74b1bce" providerId="ADAL" clId="{94B2AA93-3BF7-4A73-990F-A76E02E3264D}" dt="2025-04-22T14:18:19.933" v="141" actId="26606"/>
        <pc:sldMkLst>
          <pc:docMk/>
          <pc:sldMk cId="0" sldId="263"/>
        </pc:sldMkLst>
        <pc:spChg chg="mod">
          <ac:chgData name="Gray, Jarvis K" userId="a948a0e9-cc95-426d-8b20-8133c74b1bce" providerId="ADAL" clId="{94B2AA93-3BF7-4A73-990F-A76E02E3264D}" dt="2025-04-22T14:18:19.933" v="141" actId="26606"/>
          <ac:spMkLst>
            <pc:docMk/>
            <pc:sldMk cId="0" sldId="263"/>
            <ac:spMk id="2" creationId="{00000000-0000-0000-0000-000000000000}"/>
          </ac:spMkLst>
        </pc:spChg>
        <pc:spChg chg="del mod">
          <ac:chgData name="Gray, Jarvis K" userId="a948a0e9-cc95-426d-8b20-8133c74b1bce" providerId="ADAL" clId="{94B2AA93-3BF7-4A73-990F-A76E02E3264D}" dt="2025-04-22T14:18:19.933" v="141" actId="26606"/>
          <ac:spMkLst>
            <pc:docMk/>
            <pc:sldMk cId="0" sldId="263"/>
            <ac:spMk id="3" creationId="{00000000-0000-0000-0000-000000000000}"/>
          </ac:spMkLst>
        </pc:spChg>
        <pc:graphicFrameChg chg="add">
          <ac:chgData name="Gray, Jarvis K" userId="a948a0e9-cc95-426d-8b20-8133c74b1bce" providerId="ADAL" clId="{94B2AA93-3BF7-4A73-990F-A76E02E3264D}" dt="2025-04-22T14:18:19.933" v="141" actId="26606"/>
          <ac:graphicFrameMkLst>
            <pc:docMk/>
            <pc:sldMk cId="0" sldId="263"/>
            <ac:graphicFrameMk id="5" creationId="{A6DA94DF-AEBB-4D7D-5164-92A402620C11}"/>
          </ac:graphicFrameMkLst>
        </pc:graphicFrameChg>
      </pc:sldChg>
      <pc:sldChg chg="addSp delSp modSp mod modClrScheme chgLayout">
        <pc:chgData name="Gray, Jarvis K" userId="a948a0e9-cc95-426d-8b20-8133c74b1bce" providerId="ADAL" clId="{94B2AA93-3BF7-4A73-990F-A76E02E3264D}" dt="2025-04-22T14:21:46.830" v="154" actId="1076"/>
        <pc:sldMkLst>
          <pc:docMk/>
          <pc:sldMk cId="0" sldId="264"/>
        </pc:sldMkLst>
        <pc:spChg chg="mod">
          <ac:chgData name="Gray, Jarvis K" userId="a948a0e9-cc95-426d-8b20-8133c74b1bce" providerId="ADAL" clId="{94B2AA93-3BF7-4A73-990F-A76E02E3264D}" dt="2025-04-22T14:18:40.984" v="142" actId="26606"/>
          <ac:spMkLst>
            <pc:docMk/>
            <pc:sldMk cId="0" sldId="264"/>
            <ac:spMk id="2" creationId="{00000000-0000-0000-0000-000000000000}"/>
          </ac:spMkLst>
        </pc:spChg>
        <pc:spChg chg="mod">
          <ac:chgData name="Gray, Jarvis K" userId="a948a0e9-cc95-426d-8b20-8133c74b1bce" providerId="ADAL" clId="{94B2AA93-3BF7-4A73-990F-A76E02E3264D}" dt="2025-04-22T14:18:40.984" v="142" actId="26606"/>
          <ac:spMkLst>
            <pc:docMk/>
            <pc:sldMk cId="0" sldId="264"/>
            <ac:spMk id="3" creationId="{00000000-0000-0000-0000-000000000000}"/>
          </ac:spMkLst>
        </pc:spChg>
        <pc:spChg chg="add mod">
          <ac:chgData name="Gray, Jarvis K" userId="a948a0e9-cc95-426d-8b20-8133c74b1bce" providerId="ADAL" clId="{94B2AA93-3BF7-4A73-990F-A76E02E3264D}" dt="2025-04-22T14:18:40.984" v="142" actId="26606"/>
          <ac:spMkLst>
            <pc:docMk/>
            <pc:sldMk cId="0" sldId="264"/>
            <ac:spMk id="8" creationId="{1F358D49-1A3F-D7A6-4F5C-9BA39D89D876}"/>
          </ac:spMkLst>
        </pc:spChg>
        <pc:spChg chg="add mod">
          <ac:chgData name="Gray, Jarvis K" userId="a948a0e9-cc95-426d-8b20-8133c74b1bce" providerId="ADAL" clId="{94B2AA93-3BF7-4A73-990F-A76E02E3264D}" dt="2025-04-22T14:18:40.984" v="142" actId="26606"/>
          <ac:spMkLst>
            <pc:docMk/>
            <pc:sldMk cId="0" sldId="264"/>
            <ac:spMk id="10" creationId="{A3630700-0A5F-72AC-77F9-6EE95E32443B}"/>
          </ac:spMkLst>
        </pc:spChg>
        <pc:spChg chg="add del mod">
          <ac:chgData name="Gray, Jarvis K" userId="a948a0e9-cc95-426d-8b20-8133c74b1bce" providerId="ADAL" clId="{94B2AA93-3BF7-4A73-990F-A76E02E3264D}" dt="2025-04-22T14:20:15.579" v="143"/>
          <ac:spMkLst>
            <pc:docMk/>
            <pc:sldMk cId="0" sldId="264"/>
            <ac:spMk id="12" creationId="{B4684B1D-B363-8F3F-E624-45F08C65B237}"/>
          </ac:spMkLst>
        </pc:spChg>
        <pc:spChg chg="add del mod">
          <ac:chgData name="Gray, Jarvis K" userId="a948a0e9-cc95-426d-8b20-8133c74b1bce" providerId="ADAL" clId="{94B2AA93-3BF7-4A73-990F-A76E02E3264D}" dt="2025-04-22T14:21:16.919" v="148"/>
          <ac:spMkLst>
            <pc:docMk/>
            <pc:sldMk cId="0" sldId="264"/>
            <ac:spMk id="14" creationId="{1D8804AA-3ACD-77E7-B3C7-25970FB28B44}"/>
          </ac:spMkLst>
        </pc:spChg>
        <pc:picChg chg="add mod">
          <ac:chgData name="Gray, Jarvis K" userId="a948a0e9-cc95-426d-8b20-8133c74b1bce" providerId="ADAL" clId="{94B2AA93-3BF7-4A73-990F-A76E02E3264D}" dt="2025-04-22T14:21:46.830" v="154" actId="1076"/>
          <ac:picMkLst>
            <pc:docMk/>
            <pc:sldMk cId="0" sldId="264"/>
            <ac:picMk id="1026" creationId="{E5A23A73-1395-A2D9-2AA1-4CB6013CF722}"/>
          </ac:picMkLst>
        </pc:picChg>
        <pc:picChg chg="add mod">
          <ac:chgData name="Gray, Jarvis K" userId="a948a0e9-cc95-426d-8b20-8133c74b1bce" providerId="ADAL" clId="{94B2AA93-3BF7-4A73-990F-A76E02E3264D}" dt="2025-04-22T14:21:36.004" v="153" actId="1076"/>
          <ac:picMkLst>
            <pc:docMk/>
            <pc:sldMk cId="0" sldId="264"/>
            <ac:picMk id="1028" creationId="{1490A52F-72EA-83C5-0BA5-7D149E4EC98F}"/>
          </ac:picMkLst>
        </pc:picChg>
      </pc:sldChg>
      <pc:sldChg chg="addSp delSp modSp mod modClrScheme chgLayout">
        <pc:chgData name="Gray, Jarvis K" userId="a948a0e9-cc95-426d-8b20-8133c74b1bce" providerId="ADAL" clId="{94B2AA93-3BF7-4A73-990F-A76E02E3264D}" dt="2025-04-22T14:21:59.808" v="155" actId="26606"/>
        <pc:sldMkLst>
          <pc:docMk/>
          <pc:sldMk cId="0" sldId="265"/>
        </pc:sldMkLst>
        <pc:spChg chg="mod">
          <ac:chgData name="Gray, Jarvis K" userId="a948a0e9-cc95-426d-8b20-8133c74b1bce" providerId="ADAL" clId="{94B2AA93-3BF7-4A73-990F-A76E02E3264D}" dt="2025-04-22T14:21:59.808" v="155" actId="26606"/>
          <ac:spMkLst>
            <pc:docMk/>
            <pc:sldMk cId="0" sldId="265"/>
            <ac:spMk id="2" creationId="{00000000-0000-0000-0000-000000000000}"/>
          </ac:spMkLst>
        </pc:spChg>
        <pc:spChg chg="del mod">
          <ac:chgData name="Gray, Jarvis K" userId="a948a0e9-cc95-426d-8b20-8133c74b1bce" providerId="ADAL" clId="{94B2AA93-3BF7-4A73-990F-A76E02E3264D}" dt="2025-04-22T14:21:59.808" v="155" actId="26606"/>
          <ac:spMkLst>
            <pc:docMk/>
            <pc:sldMk cId="0" sldId="265"/>
            <ac:spMk id="3" creationId="{00000000-0000-0000-0000-000000000000}"/>
          </ac:spMkLst>
        </pc:spChg>
        <pc:spChg chg="add mod">
          <ac:chgData name="Gray, Jarvis K" userId="a948a0e9-cc95-426d-8b20-8133c74b1bce" providerId="ADAL" clId="{94B2AA93-3BF7-4A73-990F-A76E02E3264D}" dt="2025-04-22T14:21:59.808" v="155" actId="26606"/>
          <ac:spMkLst>
            <pc:docMk/>
            <pc:sldMk cId="0" sldId="265"/>
            <ac:spMk id="9" creationId="{8433AA7F-F0A7-B6C0-8AB9-1E5240B4E72A}"/>
          </ac:spMkLst>
        </pc:spChg>
        <pc:spChg chg="add mod">
          <ac:chgData name="Gray, Jarvis K" userId="a948a0e9-cc95-426d-8b20-8133c74b1bce" providerId="ADAL" clId="{94B2AA93-3BF7-4A73-990F-A76E02E3264D}" dt="2025-04-22T14:21:59.808" v="155" actId="26606"/>
          <ac:spMkLst>
            <pc:docMk/>
            <pc:sldMk cId="0" sldId="265"/>
            <ac:spMk id="11" creationId="{E632DCCD-4D14-B536-526C-F26A8E2B5139}"/>
          </ac:spMkLst>
        </pc:spChg>
        <pc:spChg chg="add mod">
          <ac:chgData name="Gray, Jarvis K" userId="a948a0e9-cc95-426d-8b20-8133c74b1bce" providerId="ADAL" clId="{94B2AA93-3BF7-4A73-990F-A76E02E3264D}" dt="2025-04-22T14:21:59.808" v="155" actId="26606"/>
          <ac:spMkLst>
            <pc:docMk/>
            <pc:sldMk cId="0" sldId="265"/>
            <ac:spMk id="13" creationId="{F56191AE-EAD0-596E-2116-295943D90C81}"/>
          </ac:spMkLst>
        </pc:spChg>
        <pc:graphicFrameChg chg="add mod">
          <ac:chgData name="Gray, Jarvis K" userId="a948a0e9-cc95-426d-8b20-8133c74b1bce" providerId="ADAL" clId="{94B2AA93-3BF7-4A73-990F-A76E02E3264D}" dt="2025-04-22T14:21:59.808" v="155" actId="26606"/>
          <ac:graphicFrameMkLst>
            <pc:docMk/>
            <pc:sldMk cId="0" sldId="265"/>
            <ac:graphicFrameMk id="5" creationId="{26183AC7-BD18-416C-82F7-7337FF95C0C8}"/>
          </ac:graphicFrameMkLst>
        </pc:graphicFrameChg>
      </pc:sldChg>
      <pc:sldChg chg="addSp delSp modSp">
        <pc:chgData name="Gray, Jarvis K" userId="a948a0e9-cc95-426d-8b20-8133c74b1bce" providerId="ADAL" clId="{94B2AA93-3BF7-4A73-990F-A76E02E3264D}" dt="2025-04-22T14:23:32.061" v="167" actId="1076"/>
        <pc:sldMkLst>
          <pc:docMk/>
          <pc:sldMk cId="0" sldId="266"/>
        </pc:sldMkLst>
        <pc:spChg chg="mod">
          <ac:chgData name="Gray, Jarvis K" userId="a948a0e9-cc95-426d-8b20-8133c74b1bce" providerId="ADAL" clId="{94B2AA93-3BF7-4A73-990F-A76E02E3264D}" dt="2025-04-22T14:10:04.940" v="0"/>
          <ac:spMkLst>
            <pc:docMk/>
            <pc:sldMk cId="0" sldId="266"/>
            <ac:spMk id="2" creationId="{00000000-0000-0000-0000-000000000000}"/>
          </ac:spMkLst>
        </pc:spChg>
        <pc:spChg chg="add del mod">
          <ac:chgData name="Gray, Jarvis K" userId="a948a0e9-cc95-426d-8b20-8133c74b1bce" providerId="ADAL" clId="{94B2AA93-3BF7-4A73-990F-A76E02E3264D}" dt="2025-04-22T14:23:16.724" v="162" actId="1076"/>
          <ac:spMkLst>
            <pc:docMk/>
            <pc:sldMk cId="0" sldId="266"/>
            <ac:spMk id="3" creationId="{00000000-0000-0000-0000-000000000000}"/>
          </ac:spMkLst>
        </pc:spChg>
        <pc:spChg chg="add mod">
          <ac:chgData name="Gray, Jarvis K" userId="a948a0e9-cc95-426d-8b20-8133c74b1bce" providerId="ADAL" clId="{94B2AA93-3BF7-4A73-990F-A76E02E3264D}" dt="2025-04-22T14:23:12.579" v="159" actId="478"/>
          <ac:spMkLst>
            <pc:docMk/>
            <pc:sldMk cId="0" sldId="266"/>
            <ac:spMk id="4" creationId="{4DBA6096-28AB-6128-2AEA-4DA687474689}"/>
          </ac:spMkLst>
        </pc:spChg>
        <pc:picChg chg="add del mod">
          <ac:chgData name="Gray, Jarvis K" userId="a948a0e9-cc95-426d-8b20-8133c74b1bce" providerId="ADAL" clId="{94B2AA93-3BF7-4A73-990F-A76E02E3264D}" dt="2025-04-22T14:23:16.724" v="162" actId="1076"/>
          <ac:picMkLst>
            <pc:docMk/>
            <pc:sldMk cId="0" sldId="266"/>
            <ac:picMk id="2050" creationId="{C5C1E76E-EBD8-B528-EF4D-BE25CC847E96}"/>
          </ac:picMkLst>
        </pc:picChg>
        <pc:picChg chg="add mod">
          <ac:chgData name="Gray, Jarvis K" userId="a948a0e9-cc95-426d-8b20-8133c74b1bce" providerId="ADAL" clId="{94B2AA93-3BF7-4A73-990F-A76E02E3264D}" dt="2025-04-22T14:23:32.061" v="167" actId="1076"/>
          <ac:picMkLst>
            <pc:docMk/>
            <pc:sldMk cId="0" sldId="266"/>
            <ac:picMk id="2052" creationId="{5FD36869-4D16-891C-957E-B91C226C55C6}"/>
          </ac:picMkLst>
        </pc:picChg>
      </pc:sldChg>
      <pc:sldChg chg="addSp modSp">
        <pc:chgData name="Gray, Jarvis K" userId="a948a0e9-cc95-426d-8b20-8133c74b1bce" providerId="ADAL" clId="{94B2AA93-3BF7-4A73-990F-A76E02E3264D}" dt="2025-04-22T14:24:37.128" v="175" actId="1076"/>
        <pc:sldMkLst>
          <pc:docMk/>
          <pc:sldMk cId="0" sldId="267"/>
        </pc:sldMkLst>
        <pc:spChg chg="mod">
          <ac:chgData name="Gray, Jarvis K" userId="a948a0e9-cc95-426d-8b20-8133c74b1bce" providerId="ADAL" clId="{94B2AA93-3BF7-4A73-990F-A76E02E3264D}" dt="2025-04-22T14:10:04.940" v="0"/>
          <ac:spMkLst>
            <pc:docMk/>
            <pc:sldMk cId="0" sldId="267"/>
            <ac:spMk id="2" creationId="{00000000-0000-0000-0000-000000000000}"/>
          </ac:spMkLst>
        </pc:spChg>
        <pc:spChg chg="mod">
          <ac:chgData name="Gray, Jarvis K" userId="a948a0e9-cc95-426d-8b20-8133c74b1bce" providerId="ADAL" clId="{94B2AA93-3BF7-4A73-990F-A76E02E3264D}" dt="2025-04-22T14:24:21.340" v="170" actId="1076"/>
          <ac:spMkLst>
            <pc:docMk/>
            <pc:sldMk cId="0" sldId="267"/>
            <ac:spMk id="3" creationId="{00000000-0000-0000-0000-000000000000}"/>
          </ac:spMkLst>
        </pc:spChg>
        <pc:picChg chg="add mod">
          <ac:chgData name="Gray, Jarvis K" userId="a948a0e9-cc95-426d-8b20-8133c74b1bce" providerId="ADAL" clId="{94B2AA93-3BF7-4A73-990F-A76E02E3264D}" dt="2025-04-22T14:24:21.340" v="170" actId="1076"/>
          <ac:picMkLst>
            <pc:docMk/>
            <pc:sldMk cId="0" sldId="267"/>
            <ac:picMk id="3074" creationId="{6B6494D5-1526-8C30-76B4-23477E2D8595}"/>
          </ac:picMkLst>
        </pc:picChg>
        <pc:picChg chg="add mod">
          <ac:chgData name="Gray, Jarvis K" userId="a948a0e9-cc95-426d-8b20-8133c74b1bce" providerId="ADAL" clId="{94B2AA93-3BF7-4A73-990F-A76E02E3264D}" dt="2025-04-22T14:24:37.128" v="175" actId="1076"/>
          <ac:picMkLst>
            <pc:docMk/>
            <pc:sldMk cId="0" sldId="267"/>
            <ac:picMk id="3076" creationId="{F369F17C-A431-F9C7-6777-CF134A841BD2}"/>
          </ac:picMkLst>
        </pc:picChg>
      </pc:sldChg>
      <pc:sldChg chg="addSp delSp modSp mod modClrScheme chgLayout">
        <pc:chgData name="Gray, Jarvis K" userId="a948a0e9-cc95-426d-8b20-8133c74b1bce" providerId="ADAL" clId="{94B2AA93-3BF7-4A73-990F-A76E02E3264D}" dt="2025-04-22T14:24:59.733" v="176" actId="26606"/>
        <pc:sldMkLst>
          <pc:docMk/>
          <pc:sldMk cId="0" sldId="268"/>
        </pc:sldMkLst>
        <pc:spChg chg="mod">
          <ac:chgData name="Gray, Jarvis K" userId="a948a0e9-cc95-426d-8b20-8133c74b1bce" providerId="ADAL" clId="{94B2AA93-3BF7-4A73-990F-A76E02E3264D}" dt="2025-04-22T14:24:59.733" v="176" actId="26606"/>
          <ac:spMkLst>
            <pc:docMk/>
            <pc:sldMk cId="0" sldId="268"/>
            <ac:spMk id="2" creationId="{00000000-0000-0000-0000-000000000000}"/>
          </ac:spMkLst>
        </pc:spChg>
        <pc:spChg chg="del mod">
          <ac:chgData name="Gray, Jarvis K" userId="a948a0e9-cc95-426d-8b20-8133c74b1bce" providerId="ADAL" clId="{94B2AA93-3BF7-4A73-990F-A76E02E3264D}" dt="2025-04-22T14:24:59.733" v="176" actId="26606"/>
          <ac:spMkLst>
            <pc:docMk/>
            <pc:sldMk cId="0" sldId="268"/>
            <ac:spMk id="3" creationId="{00000000-0000-0000-0000-000000000000}"/>
          </ac:spMkLst>
        </pc:spChg>
        <pc:spChg chg="add mod">
          <ac:chgData name="Gray, Jarvis K" userId="a948a0e9-cc95-426d-8b20-8133c74b1bce" providerId="ADAL" clId="{94B2AA93-3BF7-4A73-990F-A76E02E3264D}" dt="2025-04-22T14:24:59.733" v="176" actId="26606"/>
          <ac:spMkLst>
            <pc:docMk/>
            <pc:sldMk cId="0" sldId="268"/>
            <ac:spMk id="9" creationId="{CC936A30-F1BC-CD95-AD05-7F1C4277CE97}"/>
          </ac:spMkLst>
        </pc:spChg>
        <pc:spChg chg="add mod">
          <ac:chgData name="Gray, Jarvis K" userId="a948a0e9-cc95-426d-8b20-8133c74b1bce" providerId="ADAL" clId="{94B2AA93-3BF7-4A73-990F-A76E02E3264D}" dt="2025-04-22T14:24:59.733" v="176" actId="26606"/>
          <ac:spMkLst>
            <pc:docMk/>
            <pc:sldMk cId="0" sldId="268"/>
            <ac:spMk id="11" creationId="{7B5746DB-6CAF-429D-A216-760BCEFDBBB8}"/>
          </ac:spMkLst>
        </pc:spChg>
        <pc:spChg chg="add mod">
          <ac:chgData name="Gray, Jarvis K" userId="a948a0e9-cc95-426d-8b20-8133c74b1bce" providerId="ADAL" clId="{94B2AA93-3BF7-4A73-990F-A76E02E3264D}" dt="2025-04-22T14:24:59.733" v="176" actId="26606"/>
          <ac:spMkLst>
            <pc:docMk/>
            <pc:sldMk cId="0" sldId="268"/>
            <ac:spMk id="13" creationId="{DDA67618-6CB5-E5FF-077A-5DD20AB1C762}"/>
          </ac:spMkLst>
        </pc:spChg>
        <pc:graphicFrameChg chg="add mod">
          <ac:chgData name="Gray, Jarvis K" userId="a948a0e9-cc95-426d-8b20-8133c74b1bce" providerId="ADAL" clId="{94B2AA93-3BF7-4A73-990F-A76E02E3264D}" dt="2025-04-22T14:24:59.733" v="176" actId="26606"/>
          <ac:graphicFrameMkLst>
            <pc:docMk/>
            <pc:sldMk cId="0" sldId="268"/>
            <ac:graphicFrameMk id="5" creationId="{ECC1C25B-D7F1-BFB5-6FC1-339D81D43071}"/>
          </ac:graphicFrameMkLst>
        </pc:graphicFrameChg>
      </pc:sldChg>
      <pc:sldChg chg="addSp delSp modSp mod modClrScheme chgLayout">
        <pc:chgData name="Gray, Jarvis K" userId="a948a0e9-cc95-426d-8b20-8133c74b1bce" providerId="ADAL" clId="{94B2AA93-3BF7-4A73-990F-A76E02E3264D}" dt="2025-04-22T14:26:30.136" v="265" actId="20577"/>
        <pc:sldMkLst>
          <pc:docMk/>
          <pc:sldMk cId="0" sldId="269"/>
        </pc:sldMkLst>
        <pc:spChg chg="mod">
          <ac:chgData name="Gray, Jarvis K" userId="a948a0e9-cc95-426d-8b20-8133c74b1bce" providerId="ADAL" clId="{94B2AA93-3BF7-4A73-990F-A76E02E3264D}" dt="2025-04-22T14:25:11.532" v="177" actId="26606"/>
          <ac:spMkLst>
            <pc:docMk/>
            <pc:sldMk cId="0" sldId="269"/>
            <ac:spMk id="2" creationId="{00000000-0000-0000-0000-000000000000}"/>
          </ac:spMkLst>
        </pc:spChg>
        <pc:spChg chg="del mod">
          <ac:chgData name="Gray, Jarvis K" userId="a948a0e9-cc95-426d-8b20-8133c74b1bce" providerId="ADAL" clId="{94B2AA93-3BF7-4A73-990F-A76E02E3264D}" dt="2025-04-22T14:25:11.532" v="177" actId="26606"/>
          <ac:spMkLst>
            <pc:docMk/>
            <pc:sldMk cId="0" sldId="269"/>
            <ac:spMk id="3" creationId="{00000000-0000-0000-0000-000000000000}"/>
          </ac:spMkLst>
        </pc:spChg>
        <pc:spChg chg="add mod">
          <ac:chgData name="Gray, Jarvis K" userId="a948a0e9-cc95-426d-8b20-8133c74b1bce" providerId="ADAL" clId="{94B2AA93-3BF7-4A73-990F-A76E02E3264D}" dt="2025-04-22T14:25:11.532" v="177" actId="26606"/>
          <ac:spMkLst>
            <pc:docMk/>
            <pc:sldMk cId="0" sldId="269"/>
            <ac:spMk id="9" creationId="{8A0CC4F7-9531-4C64-FDBF-2784E1C96C65}"/>
          </ac:spMkLst>
        </pc:spChg>
        <pc:spChg chg="add mod">
          <ac:chgData name="Gray, Jarvis K" userId="a948a0e9-cc95-426d-8b20-8133c74b1bce" providerId="ADAL" clId="{94B2AA93-3BF7-4A73-990F-A76E02E3264D}" dt="2025-04-22T14:25:11.532" v="177" actId="26606"/>
          <ac:spMkLst>
            <pc:docMk/>
            <pc:sldMk cId="0" sldId="269"/>
            <ac:spMk id="11" creationId="{46E935CD-E642-5C66-895E-176215F18795}"/>
          </ac:spMkLst>
        </pc:spChg>
        <pc:spChg chg="add mod">
          <ac:chgData name="Gray, Jarvis K" userId="a948a0e9-cc95-426d-8b20-8133c74b1bce" providerId="ADAL" clId="{94B2AA93-3BF7-4A73-990F-A76E02E3264D}" dt="2025-04-22T14:25:11.532" v="177" actId="26606"/>
          <ac:spMkLst>
            <pc:docMk/>
            <pc:sldMk cId="0" sldId="269"/>
            <ac:spMk id="13" creationId="{7A7586EA-C0EA-9F1A-F4DD-4D8A9916C86D}"/>
          </ac:spMkLst>
        </pc:spChg>
        <pc:graphicFrameChg chg="add mod">
          <ac:chgData name="Gray, Jarvis K" userId="a948a0e9-cc95-426d-8b20-8133c74b1bce" providerId="ADAL" clId="{94B2AA93-3BF7-4A73-990F-A76E02E3264D}" dt="2025-04-22T14:26:30.136" v="265" actId="20577"/>
          <ac:graphicFrameMkLst>
            <pc:docMk/>
            <pc:sldMk cId="0" sldId="269"/>
            <ac:graphicFrameMk id="5" creationId="{7022ED97-A5A4-814B-3AD8-01126D0F2BA4}"/>
          </ac:graphicFrameMkLst>
        </pc:graphicFrameChg>
      </pc:sldChg>
      <pc:sldChg chg="addSp delSp modSp mod modClrScheme chgLayout">
        <pc:chgData name="Gray, Jarvis K" userId="a948a0e9-cc95-426d-8b20-8133c74b1bce" providerId="ADAL" clId="{94B2AA93-3BF7-4A73-990F-A76E02E3264D}" dt="2025-04-22T14:26:51.823" v="266" actId="26606"/>
        <pc:sldMkLst>
          <pc:docMk/>
          <pc:sldMk cId="0" sldId="270"/>
        </pc:sldMkLst>
        <pc:spChg chg="mod">
          <ac:chgData name="Gray, Jarvis K" userId="a948a0e9-cc95-426d-8b20-8133c74b1bce" providerId="ADAL" clId="{94B2AA93-3BF7-4A73-990F-A76E02E3264D}" dt="2025-04-22T14:26:51.823" v="266" actId="26606"/>
          <ac:spMkLst>
            <pc:docMk/>
            <pc:sldMk cId="0" sldId="270"/>
            <ac:spMk id="2" creationId="{00000000-0000-0000-0000-000000000000}"/>
          </ac:spMkLst>
        </pc:spChg>
        <pc:spChg chg="del mod">
          <ac:chgData name="Gray, Jarvis K" userId="a948a0e9-cc95-426d-8b20-8133c74b1bce" providerId="ADAL" clId="{94B2AA93-3BF7-4A73-990F-A76E02E3264D}" dt="2025-04-22T14:26:51.823" v="266" actId="26606"/>
          <ac:spMkLst>
            <pc:docMk/>
            <pc:sldMk cId="0" sldId="270"/>
            <ac:spMk id="3" creationId="{00000000-0000-0000-0000-000000000000}"/>
          </ac:spMkLst>
        </pc:spChg>
        <pc:spChg chg="add mod">
          <ac:chgData name="Gray, Jarvis K" userId="a948a0e9-cc95-426d-8b20-8133c74b1bce" providerId="ADAL" clId="{94B2AA93-3BF7-4A73-990F-A76E02E3264D}" dt="2025-04-22T14:26:51.823" v="266" actId="26606"/>
          <ac:spMkLst>
            <pc:docMk/>
            <pc:sldMk cId="0" sldId="270"/>
            <ac:spMk id="9" creationId="{0101D2CC-C991-8EAB-62F5-BF8265B3DA47}"/>
          </ac:spMkLst>
        </pc:spChg>
        <pc:spChg chg="add mod">
          <ac:chgData name="Gray, Jarvis K" userId="a948a0e9-cc95-426d-8b20-8133c74b1bce" providerId="ADAL" clId="{94B2AA93-3BF7-4A73-990F-A76E02E3264D}" dt="2025-04-22T14:26:51.823" v="266" actId="26606"/>
          <ac:spMkLst>
            <pc:docMk/>
            <pc:sldMk cId="0" sldId="270"/>
            <ac:spMk id="11" creationId="{B5A0F082-8275-8D81-BEBD-49E54CF535B8}"/>
          </ac:spMkLst>
        </pc:spChg>
        <pc:graphicFrameChg chg="add mod">
          <ac:chgData name="Gray, Jarvis K" userId="a948a0e9-cc95-426d-8b20-8133c74b1bce" providerId="ADAL" clId="{94B2AA93-3BF7-4A73-990F-A76E02E3264D}" dt="2025-04-22T14:26:51.823" v="266" actId="26606"/>
          <ac:graphicFrameMkLst>
            <pc:docMk/>
            <pc:sldMk cId="0" sldId="270"/>
            <ac:graphicFrameMk id="5" creationId="{77BCB1E9-1A99-62E7-DF15-7E5155D75C56}"/>
          </ac:graphicFrameMkLst>
        </pc:graphicFrameChg>
      </pc:sldChg>
      <pc:sldChg chg="addSp delSp modSp mod">
        <pc:chgData name="Gray, Jarvis K" userId="a948a0e9-cc95-426d-8b20-8133c74b1bce" providerId="ADAL" clId="{94B2AA93-3BF7-4A73-990F-A76E02E3264D}" dt="2025-04-22T14:12:42.823" v="123" actId="26606"/>
        <pc:sldMkLst>
          <pc:docMk/>
          <pc:sldMk cId="0" sldId="271"/>
        </pc:sldMkLst>
        <pc:spChg chg="mod">
          <ac:chgData name="Gray, Jarvis K" userId="a948a0e9-cc95-426d-8b20-8133c74b1bce" providerId="ADAL" clId="{94B2AA93-3BF7-4A73-990F-A76E02E3264D}" dt="2025-04-22T14:12:42.823" v="123" actId="26606"/>
          <ac:spMkLst>
            <pc:docMk/>
            <pc:sldMk cId="0" sldId="271"/>
            <ac:spMk id="2" creationId="{00000000-0000-0000-0000-000000000000}"/>
          </ac:spMkLst>
        </pc:spChg>
        <pc:spChg chg="add del mod">
          <ac:chgData name="Gray, Jarvis K" userId="a948a0e9-cc95-426d-8b20-8133c74b1bce" providerId="ADAL" clId="{94B2AA93-3BF7-4A73-990F-A76E02E3264D}" dt="2025-04-22T14:12:42.823" v="123" actId="26606"/>
          <ac:spMkLst>
            <pc:docMk/>
            <pc:sldMk cId="0" sldId="271"/>
            <ac:spMk id="3" creationId="{00000000-0000-0000-0000-000000000000}"/>
          </ac:spMkLst>
        </pc:spChg>
        <pc:graphicFrameChg chg="add del">
          <ac:chgData name="Gray, Jarvis K" userId="a948a0e9-cc95-426d-8b20-8133c74b1bce" providerId="ADAL" clId="{94B2AA93-3BF7-4A73-990F-A76E02E3264D}" dt="2025-04-22T14:12:42.807" v="122" actId="26606"/>
          <ac:graphicFrameMkLst>
            <pc:docMk/>
            <pc:sldMk cId="0" sldId="271"/>
            <ac:graphicFrameMk id="5" creationId="{F41B5FE3-7CDE-F538-F975-44EC6C1B3A72}"/>
          </ac:graphicFrameMkLst>
        </pc:graphicFrameChg>
        <pc:graphicFrameChg chg="add">
          <ac:chgData name="Gray, Jarvis K" userId="a948a0e9-cc95-426d-8b20-8133c74b1bce" providerId="ADAL" clId="{94B2AA93-3BF7-4A73-990F-A76E02E3264D}" dt="2025-04-22T14:12:42.823" v="123" actId="26606"/>
          <ac:graphicFrameMkLst>
            <pc:docMk/>
            <pc:sldMk cId="0" sldId="271"/>
            <ac:graphicFrameMk id="7" creationId="{BFCD53A2-B232-EA8F-9B49-01F43888C2FD}"/>
          </ac:graphicFrameMkLst>
        </pc:graphicFrameChg>
      </pc:sldChg>
      <pc:sldChg chg="addSp delSp modSp new mod modClrScheme chgLayout">
        <pc:chgData name="Gray, Jarvis K" userId="a948a0e9-cc95-426d-8b20-8133c74b1bce" providerId="ADAL" clId="{94B2AA93-3BF7-4A73-990F-A76E02E3264D}" dt="2025-04-22T14:12:22.882" v="120" actId="20577"/>
        <pc:sldMkLst>
          <pc:docMk/>
          <pc:sldMk cId="2977564849" sldId="272"/>
        </pc:sldMkLst>
        <pc:spChg chg="del mod ord">
          <ac:chgData name="Gray, Jarvis K" userId="a948a0e9-cc95-426d-8b20-8133c74b1bce" providerId="ADAL" clId="{94B2AA93-3BF7-4A73-990F-A76E02E3264D}" dt="2025-04-22T14:11:41.534" v="45" actId="700"/>
          <ac:spMkLst>
            <pc:docMk/>
            <pc:sldMk cId="2977564849" sldId="272"/>
            <ac:spMk id="2" creationId="{34B8E35F-7687-5DE3-EC9E-98BDD3BAA8F9}"/>
          </ac:spMkLst>
        </pc:spChg>
        <pc:spChg chg="del mod ord">
          <ac:chgData name="Gray, Jarvis K" userId="a948a0e9-cc95-426d-8b20-8133c74b1bce" providerId="ADAL" clId="{94B2AA93-3BF7-4A73-990F-A76E02E3264D}" dt="2025-04-22T14:11:41.534" v="45" actId="700"/>
          <ac:spMkLst>
            <pc:docMk/>
            <pc:sldMk cId="2977564849" sldId="272"/>
            <ac:spMk id="3" creationId="{DBAA26E7-37BF-48E6-3178-C018C199843C}"/>
          </ac:spMkLst>
        </pc:spChg>
        <pc:spChg chg="add mod ord">
          <ac:chgData name="Gray, Jarvis K" userId="a948a0e9-cc95-426d-8b20-8133c74b1bce" providerId="ADAL" clId="{94B2AA93-3BF7-4A73-990F-A76E02E3264D}" dt="2025-04-22T14:12:06.888" v="67" actId="20577"/>
          <ac:spMkLst>
            <pc:docMk/>
            <pc:sldMk cId="2977564849" sldId="272"/>
            <ac:spMk id="4" creationId="{4C6426CC-A102-5A3A-6618-208CEE8D71CC}"/>
          </ac:spMkLst>
        </pc:spChg>
        <pc:spChg chg="add del mod ord">
          <ac:chgData name="Gray, Jarvis K" userId="a948a0e9-cc95-426d-8b20-8133c74b1bce" providerId="ADAL" clId="{94B2AA93-3BF7-4A73-990F-A76E02E3264D}" dt="2025-04-22T14:11:55.181" v="58" actId="700"/>
          <ac:spMkLst>
            <pc:docMk/>
            <pc:sldMk cId="2977564849" sldId="272"/>
            <ac:spMk id="5" creationId="{164324BB-8AC7-0DB3-E53F-0122A3F96694}"/>
          </ac:spMkLst>
        </pc:spChg>
        <pc:spChg chg="add del mod ord">
          <ac:chgData name="Gray, Jarvis K" userId="a948a0e9-cc95-426d-8b20-8133c74b1bce" providerId="ADAL" clId="{94B2AA93-3BF7-4A73-990F-A76E02E3264D}" dt="2025-04-22T14:11:55.181" v="58" actId="700"/>
          <ac:spMkLst>
            <pc:docMk/>
            <pc:sldMk cId="2977564849" sldId="272"/>
            <ac:spMk id="6" creationId="{80F21302-985E-0DE4-A166-75B04512C69A}"/>
          </ac:spMkLst>
        </pc:spChg>
        <pc:spChg chg="add del mod ord">
          <ac:chgData name="Gray, Jarvis K" userId="a948a0e9-cc95-426d-8b20-8133c74b1bce" providerId="ADAL" clId="{94B2AA93-3BF7-4A73-990F-A76E02E3264D}" dt="2025-04-22T14:11:55.181" v="58" actId="700"/>
          <ac:spMkLst>
            <pc:docMk/>
            <pc:sldMk cId="2977564849" sldId="272"/>
            <ac:spMk id="7" creationId="{323949E0-80DF-2FC5-2C50-EEC547C3BD42}"/>
          </ac:spMkLst>
        </pc:spChg>
        <pc:spChg chg="add del mod ord">
          <ac:chgData name="Gray, Jarvis K" userId="a948a0e9-cc95-426d-8b20-8133c74b1bce" providerId="ADAL" clId="{94B2AA93-3BF7-4A73-990F-A76E02E3264D}" dt="2025-04-22T14:11:55.181" v="58" actId="700"/>
          <ac:spMkLst>
            <pc:docMk/>
            <pc:sldMk cId="2977564849" sldId="272"/>
            <ac:spMk id="8" creationId="{F9E979FC-BCD3-DCBC-6E87-F48DF345C69C}"/>
          </ac:spMkLst>
        </pc:spChg>
        <pc:spChg chg="add mod ord">
          <ac:chgData name="Gray, Jarvis K" userId="a948a0e9-cc95-426d-8b20-8133c74b1bce" providerId="ADAL" clId="{94B2AA93-3BF7-4A73-990F-A76E02E3264D}" dt="2025-04-22T14:12:22.882" v="120" actId="20577"/>
          <ac:spMkLst>
            <pc:docMk/>
            <pc:sldMk cId="2977564849" sldId="272"/>
            <ac:spMk id="9" creationId="{868C996E-D9C1-5649-BF65-BB982FA7F41D}"/>
          </ac:spMkLst>
        </pc:spChg>
        <pc:spChg chg="add mod ord">
          <ac:chgData name="Gray, Jarvis K" userId="a948a0e9-cc95-426d-8b20-8133c74b1bce" providerId="ADAL" clId="{94B2AA93-3BF7-4A73-990F-A76E02E3264D}" dt="2025-04-22T14:11:55.181" v="58" actId="700"/>
          <ac:spMkLst>
            <pc:docMk/>
            <pc:sldMk cId="2977564849" sldId="272"/>
            <ac:spMk id="10" creationId="{49049535-C590-F2EB-53D8-ABAFA5627A6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11.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89.png"/><Relationship Id="rId7" Type="http://schemas.openxmlformats.org/officeDocument/2006/relationships/image" Target="../media/image109.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90.svg"/><Relationship Id="rId9" Type="http://schemas.openxmlformats.org/officeDocument/2006/relationships/image" Target="../media/image111.png"/></Relationships>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44.svg"/><Relationship Id="rId9" Type="http://schemas.openxmlformats.org/officeDocument/2006/relationships/image" Target="../media/image57.png"/></Relationships>
</file>

<file path=ppt/diagrams/_rels/data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ata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3.png"/><Relationship Id="rId7" Type="http://schemas.openxmlformats.org/officeDocument/2006/relationships/image" Target="../media/image73.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44.svg"/><Relationship Id="rId9" Type="http://schemas.openxmlformats.org/officeDocument/2006/relationships/image" Target="../media/image75.png"/></Relationships>
</file>

<file path=ppt/diagrams/_rels/data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1.png"/><Relationship Id="rId7" Type="http://schemas.openxmlformats.org/officeDocument/2006/relationships/image" Target="../media/image81.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62.svg"/><Relationship Id="rId9" Type="http://schemas.openxmlformats.org/officeDocument/2006/relationships/image" Target="../media/image83.png"/></Relationships>
</file>

<file path=ppt/diagrams/_rels/data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diagrams/_rels/data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61.png"/><Relationship Id="rId7" Type="http://schemas.openxmlformats.org/officeDocument/2006/relationships/image" Target="../media/image103.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62.svg"/><Relationship Id="rId9" Type="http://schemas.openxmlformats.org/officeDocument/2006/relationships/image" Target="../media/image10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89.png"/><Relationship Id="rId7" Type="http://schemas.openxmlformats.org/officeDocument/2006/relationships/image" Target="../media/image109.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90.svg"/><Relationship Id="rId9" Type="http://schemas.openxmlformats.org/officeDocument/2006/relationships/image" Target="../media/image11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44.svg"/><Relationship Id="rId9" Type="http://schemas.openxmlformats.org/officeDocument/2006/relationships/image" Target="../media/image5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3.png"/><Relationship Id="rId7" Type="http://schemas.openxmlformats.org/officeDocument/2006/relationships/image" Target="../media/image73.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44.svg"/><Relationship Id="rId9" Type="http://schemas.openxmlformats.org/officeDocument/2006/relationships/image" Target="../media/image75.png"/></Relationships>
</file>

<file path=ppt/diagrams/_rels/drawing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1.png"/><Relationship Id="rId7" Type="http://schemas.openxmlformats.org/officeDocument/2006/relationships/image" Target="../media/image81.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62.svg"/><Relationship Id="rId9" Type="http://schemas.openxmlformats.org/officeDocument/2006/relationships/image" Target="../media/image83.png"/></Relationships>
</file>

<file path=ppt/diagrams/_rels/drawing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61.png"/><Relationship Id="rId7" Type="http://schemas.openxmlformats.org/officeDocument/2006/relationships/image" Target="../media/image103.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62.svg"/><Relationship Id="rId9" Type="http://schemas.openxmlformats.org/officeDocument/2006/relationships/image" Target="../media/image10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6A81B-6510-4ED3-9635-1D8463D53FC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0DA757-60C8-4E68-9907-72554194DBEF}">
      <dgm:prSet/>
      <dgm:spPr/>
      <dgm:t>
        <a:bodyPr/>
        <a:lstStyle/>
        <a:p>
          <a:r>
            <a:rPr lang="en-US" b="0" i="0"/>
            <a:t>Purpose: To raise awareness and promote safe practices during the high-risk summer months.</a:t>
          </a:r>
          <a:endParaRPr lang="en-US"/>
        </a:p>
      </dgm:t>
    </dgm:pt>
    <dgm:pt modelId="{5781767D-7041-4C39-B4A9-AC7F3A062768}" type="parTrans" cxnId="{CEC38BEB-B16E-491E-A45C-C8DD96E3E7B3}">
      <dgm:prSet/>
      <dgm:spPr/>
      <dgm:t>
        <a:bodyPr/>
        <a:lstStyle/>
        <a:p>
          <a:endParaRPr lang="en-US"/>
        </a:p>
      </dgm:t>
    </dgm:pt>
    <dgm:pt modelId="{485C79E8-3506-4087-80B4-57077135E192}" type="sibTrans" cxnId="{CEC38BEB-B16E-491E-A45C-C8DD96E3E7B3}">
      <dgm:prSet/>
      <dgm:spPr/>
      <dgm:t>
        <a:bodyPr/>
        <a:lstStyle/>
        <a:p>
          <a:endParaRPr lang="en-US"/>
        </a:p>
      </dgm:t>
    </dgm:pt>
    <dgm:pt modelId="{5EE1049F-72D6-4E55-BCE3-F7D81C3ACA98}">
      <dgm:prSet/>
      <dgm:spPr/>
      <dgm:t>
        <a:bodyPr/>
        <a:lstStyle/>
        <a:p>
          <a:r>
            <a:rPr lang="en-US" b="0" i="0"/>
            <a:t>Duration: Memorial Day through Labor Day (X-Y)</a:t>
          </a:r>
          <a:endParaRPr lang="en-US"/>
        </a:p>
      </dgm:t>
    </dgm:pt>
    <dgm:pt modelId="{C72A2B0E-4EFB-468F-B835-C4DE903E853E}" type="parTrans" cxnId="{FEB169F0-0C73-4975-99C4-B0C44BE55C3F}">
      <dgm:prSet/>
      <dgm:spPr/>
      <dgm:t>
        <a:bodyPr/>
        <a:lstStyle/>
        <a:p>
          <a:endParaRPr lang="en-US"/>
        </a:p>
      </dgm:t>
    </dgm:pt>
    <dgm:pt modelId="{590E738B-02D6-4148-BF30-F1A63125E983}" type="sibTrans" cxnId="{FEB169F0-0C73-4975-99C4-B0C44BE55C3F}">
      <dgm:prSet/>
      <dgm:spPr/>
      <dgm:t>
        <a:bodyPr/>
        <a:lstStyle/>
        <a:p>
          <a:endParaRPr lang="en-US"/>
        </a:p>
      </dgm:t>
    </dgm:pt>
    <dgm:pt modelId="{DA7C84D4-D578-421C-BE52-B00D45AFDD15}">
      <dgm:prSet/>
      <dgm:spPr/>
      <dgm:t>
        <a:bodyPr/>
        <a:lstStyle/>
        <a:p>
          <a:r>
            <a:rPr lang="en-US" b="0" i="0"/>
            <a:t>Key Focus Areas: Heat safety, hydration, first aid, outdoor activities, fall protection, hearing conservation, respiratory hazards, and more.</a:t>
          </a:r>
          <a:endParaRPr lang="en-US"/>
        </a:p>
      </dgm:t>
    </dgm:pt>
    <dgm:pt modelId="{169C4AFD-D96F-4219-B2BD-EE1AD3510FB9}" type="parTrans" cxnId="{BB6FA13B-6CF4-400F-BE5A-FC8AC399D783}">
      <dgm:prSet/>
      <dgm:spPr/>
      <dgm:t>
        <a:bodyPr/>
        <a:lstStyle/>
        <a:p>
          <a:endParaRPr lang="en-US"/>
        </a:p>
      </dgm:t>
    </dgm:pt>
    <dgm:pt modelId="{9FBE20BD-C089-427B-BA46-184206BBD29A}" type="sibTrans" cxnId="{BB6FA13B-6CF4-400F-BE5A-FC8AC399D783}">
      <dgm:prSet/>
      <dgm:spPr/>
      <dgm:t>
        <a:bodyPr/>
        <a:lstStyle/>
        <a:p>
          <a:endParaRPr lang="en-US"/>
        </a:p>
      </dgm:t>
    </dgm:pt>
    <dgm:pt modelId="{86333EF4-087C-452A-9192-C3816E0F1580}" type="pres">
      <dgm:prSet presAssocID="{3556A81B-6510-4ED3-9635-1D8463D53FCF}" presName="root" presStyleCnt="0">
        <dgm:presLayoutVars>
          <dgm:dir/>
          <dgm:resizeHandles val="exact"/>
        </dgm:presLayoutVars>
      </dgm:prSet>
      <dgm:spPr/>
    </dgm:pt>
    <dgm:pt modelId="{9714742B-8F35-4589-8DA0-71D50C9567FF}" type="pres">
      <dgm:prSet presAssocID="{CE0DA757-60C8-4E68-9907-72554194DBEF}" presName="compNode" presStyleCnt="0"/>
      <dgm:spPr/>
    </dgm:pt>
    <dgm:pt modelId="{E798EDCB-6F28-407E-8927-C692198E6CE4}" type="pres">
      <dgm:prSet presAssocID="{CE0DA757-60C8-4E68-9907-72554194DBEF}" presName="bgRect" presStyleLbl="bgShp" presStyleIdx="0" presStyleCnt="3"/>
      <dgm:spPr/>
    </dgm:pt>
    <dgm:pt modelId="{ADD20159-5C13-4706-861C-D15681EC1BF9}" type="pres">
      <dgm:prSet presAssocID="{CE0DA757-60C8-4E68-9907-72554194DBE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t Air Balloon"/>
        </a:ext>
      </dgm:extLst>
    </dgm:pt>
    <dgm:pt modelId="{0F0197B6-CD61-4ECB-8C62-D73F46ACEA61}" type="pres">
      <dgm:prSet presAssocID="{CE0DA757-60C8-4E68-9907-72554194DBEF}" presName="spaceRect" presStyleCnt="0"/>
      <dgm:spPr/>
    </dgm:pt>
    <dgm:pt modelId="{68345671-0EF4-4FDE-8838-14824B9198E1}" type="pres">
      <dgm:prSet presAssocID="{CE0DA757-60C8-4E68-9907-72554194DBEF}" presName="parTx" presStyleLbl="revTx" presStyleIdx="0" presStyleCnt="3">
        <dgm:presLayoutVars>
          <dgm:chMax val="0"/>
          <dgm:chPref val="0"/>
        </dgm:presLayoutVars>
      </dgm:prSet>
      <dgm:spPr/>
    </dgm:pt>
    <dgm:pt modelId="{08F67C38-489F-424A-B7EB-85BD0B9389DB}" type="pres">
      <dgm:prSet presAssocID="{485C79E8-3506-4087-80B4-57077135E192}" presName="sibTrans" presStyleCnt="0"/>
      <dgm:spPr/>
    </dgm:pt>
    <dgm:pt modelId="{941B2A2E-7F6B-4364-812D-E2892BFC04F5}" type="pres">
      <dgm:prSet presAssocID="{5EE1049F-72D6-4E55-BCE3-F7D81C3ACA98}" presName="compNode" presStyleCnt="0"/>
      <dgm:spPr/>
    </dgm:pt>
    <dgm:pt modelId="{4EA8A10E-2EEA-4318-8FE1-06AD12534A56}" type="pres">
      <dgm:prSet presAssocID="{5EE1049F-72D6-4E55-BCE3-F7D81C3ACA98}" presName="bgRect" presStyleLbl="bgShp" presStyleIdx="1" presStyleCnt="3"/>
      <dgm:spPr/>
    </dgm:pt>
    <dgm:pt modelId="{3FD60D60-F3E4-48CE-8E98-C4B901058750}" type="pres">
      <dgm:prSet presAssocID="{5EE1049F-72D6-4E55-BCE3-F7D81C3ACA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Yuan"/>
        </a:ext>
      </dgm:extLst>
    </dgm:pt>
    <dgm:pt modelId="{E93ECE84-44DA-4F5B-9B14-9C6E4F0AF6FD}" type="pres">
      <dgm:prSet presAssocID="{5EE1049F-72D6-4E55-BCE3-F7D81C3ACA98}" presName="spaceRect" presStyleCnt="0"/>
      <dgm:spPr/>
    </dgm:pt>
    <dgm:pt modelId="{28EE991B-03D3-45F4-B522-357101BDD698}" type="pres">
      <dgm:prSet presAssocID="{5EE1049F-72D6-4E55-BCE3-F7D81C3ACA98}" presName="parTx" presStyleLbl="revTx" presStyleIdx="1" presStyleCnt="3">
        <dgm:presLayoutVars>
          <dgm:chMax val="0"/>
          <dgm:chPref val="0"/>
        </dgm:presLayoutVars>
      </dgm:prSet>
      <dgm:spPr/>
    </dgm:pt>
    <dgm:pt modelId="{BAADA8F4-30E9-43AC-AF01-D12D04088818}" type="pres">
      <dgm:prSet presAssocID="{590E738B-02D6-4148-BF30-F1A63125E983}" presName="sibTrans" presStyleCnt="0"/>
      <dgm:spPr/>
    </dgm:pt>
    <dgm:pt modelId="{BBE4F505-C6B9-4C25-9996-6A79752A1F9B}" type="pres">
      <dgm:prSet presAssocID="{DA7C84D4-D578-421C-BE52-B00D45AFDD15}" presName="compNode" presStyleCnt="0"/>
      <dgm:spPr/>
    </dgm:pt>
    <dgm:pt modelId="{4F4EE9A7-E0D9-4F55-84F3-5CA7072DE3A2}" type="pres">
      <dgm:prSet presAssocID="{DA7C84D4-D578-421C-BE52-B00D45AFDD15}" presName="bgRect" presStyleLbl="bgShp" presStyleIdx="2" presStyleCnt="3"/>
      <dgm:spPr/>
    </dgm:pt>
    <dgm:pt modelId="{AF80142E-07C4-4898-8EC1-4E0CD63B3351}" type="pres">
      <dgm:prSet presAssocID="{DA7C84D4-D578-421C-BE52-B00D45AFDD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A28C6D69-2426-4847-A52F-42FAF27694D6}" type="pres">
      <dgm:prSet presAssocID="{DA7C84D4-D578-421C-BE52-B00D45AFDD15}" presName="spaceRect" presStyleCnt="0"/>
      <dgm:spPr/>
    </dgm:pt>
    <dgm:pt modelId="{C3787CB3-E352-4DBA-B3EC-3E2715E635F0}" type="pres">
      <dgm:prSet presAssocID="{DA7C84D4-D578-421C-BE52-B00D45AFDD15}" presName="parTx" presStyleLbl="revTx" presStyleIdx="2" presStyleCnt="3">
        <dgm:presLayoutVars>
          <dgm:chMax val="0"/>
          <dgm:chPref val="0"/>
        </dgm:presLayoutVars>
      </dgm:prSet>
      <dgm:spPr/>
    </dgm:pt>
  </dgm:ptLst>
  <dgm:cxnLst>
    <dgm:cxn modelId="{6A23281C-78CC-4CF0-BEB9-F28AB580D4E8}" type="presOf" srcId="{3556A81B-6510-4ED3-9635-1D8463D53FCF}" destId="{86333EF4-087C-452A-9192-C3816E0F1580}" srcOrd="0" destOrd="0" presId="urn:microsoft.com/office/officeart/2018/2/layout/IconVerticalSolidList"/>
    <dgm:cxn modelId="{BB6FA13B-6CF4-400F-BE5A-FC8AC399D783}" srcId="{3556A81B-6510-4ED3-9635-1D8463D53FCF}" destId="{DA7C84D4-D578-421C-BE52-B00D45AFDD15}" srcOrd="2" destOrd="0" parTransId="{169C4AFD-D96F-4219-B2BD-EE1AD3510FB9}" sibTransId="{9FBE20BD-C089-427B-BA46-184206BBD29A}"/>
    <dgm:cxn modelId="{5E5D3E62-E781-4155-8EBF-CD6ADD26317D}" type="presOf" srcId="{5EE1049F-72D6-4E55-BCE3-F7D81C3ACA98}" destId="{28EE991B-03D3-45F4-B522-357101BDD698}" srcOrd="0" destOrd="0" presId="urn:microsoft.com/office/officeart/2018/2/layout/IconVerticalSolidList"/>
    <dgm:cxn modelId="{37B53EB4-DA99-49A1-BEC2-5ACA834D0E82}" type="presOf" srcId="{CE0DA757-60C8-4E68-9907-72554194DBEF}" destId="{68345671-0EF4-4FDE-8838-14824B9198E1}" srcOrd="0" destOrd="0" presId="urn:microsoft.com/office/officeart/2018/2/layout/IconVerticalSolidList"/>
    <dgm:cxn modelId="{DAE884B4-A4A0-48C9-90E1-436507322FA3}" type="presOf" srcId="{DA7C84D4-D578-421C-BE52-B00D45AFDD15}" destId="{C3787CB3-E352-4DBA-B3EC-3E2715E635F0}" srcOrd="0" destOrd="0" presId="urn:microsoft.com/office/officeart/2018/2/layout/IconVerticalSolidList"/>
    <dgm:cxn modelId="{CEC38BEB-B16E-491E-A45C-C8DD96E3E7B3}" srcId="{3556A81B-6510-4ED3-9635-1D8463D53FCF}" destId="{CE0DA757-60C8-4E68-9907-72554194DBEF}" srcOrd="0" destOrd="0" parTransId="{5781767D-7041-4C39-B4A9-AC7F3A062768}" sibTransId="{485C79E8-3506-4087-80B4-57077135E192}"/>
    <dgm:cxn modelId="{FEB169F0-0C73-4975-99C4-B0C44BE55C3F}" srcId="{3556A81B-6510-4ED3-9635-1D8463D53FCF}" destId="{5EE1049F-72D6-4E55-BCE3-F7D81C3ACA98}" srcOrd="1" destOrd="0" parTransId="{C72A2B0E-4EFB-468F-B835-C4DE903E853E}" sibTransId="{590E738B-02D6-4148-BF30-F1A63125E983}"/>
    <dgm:cxn modelId="{9B682CCE-E27F-41F5-823B-B94F447071AB}" type="presParOf" srcId="{86333EF4-087C-452A-9192-C3816E0F1580}" destId="{9714742B-8F35-4589-8DA0-71D50C9567FF}" srcOrd="0" destOrd="0" presId="urn:microsoft.com/office/officeart/2018/2/layout/IconVerticalSolidList"/>
    <dgm:cxn modelId="{5963BE52-D769-47F6-8F47-53FA35194BDE}" type="presParOf" srcId="{9714742B-8F35-4589-8DA0-71D50C9567FF}" destId="{E798EDCB-6F28-407E-8927-C692198E6CE4}" srcOrd="0" destOrd="0" presId="urn:microsoft.com/office/officeart/2018/2/layout/IconVerticalSolidList"/>
    <dgm:cxn modelId="{B17F2526-EAEF-4167-93A6-9591FCF5087F}" type="presParOf" srcId="{9714742B-8F35-4589-8DA0-71D50C9567FF}" destId="{ADD20159-5C13-4706-861C-D15681EC1BF9}" srcOrd="1" destOrd="0" presId="urn:microsoft.com/office/officeart/2018/2/layout/IconVerticalSolidList"/>
    <dgm:cxn modelId="{F557556B-0E85-409B-9BF8-D8421D73568A}" type="presParOf" srcId="{9714742B-8F35-4589-8DA0-71D50C9567FF}" destId="{0F0197B6-CD61-4ECB-8C62-D73F46ACEA61}" srcOrd="2" destOrd="0" presId="urn:microsoft.com/office/officeart/2018/2/layout/IconVerticalSolidList"/>
    <dgm:cxn modelId="{D595DF00-DD8F-4911-BB11-D49EEF9E4948}" type="presParOf" srcId="{9714742B-8F35-4589-8DA0-71D50C9567FF}" destId="{68345671-0EF4-4FDE-8838-14824B9198E1}" srcOrd="3" destOrd="0" presId="urn:microsoft.com/office/officeart/2018/2/layout/IconVerticalSolidList"/>
    <dgm:cxn modelId="{BE4B8C53-C61E-4CDF-B54C-3BCA2E97C2EE}" type="presParOf" srcId="{86333EF4-087C-452A-9192-C3816E0F1580}" destId="{08F67C38-489F-424A-B7EB-85BD0B9389DB}" srcOrd="1" destOrd="0" presId="urn:microsoft.com/office/officeart/2018/2/layout/IconVerticalSolidList"/>
    <dgm:cxn modelId="{42E07778-B07D-40C8-ABD3-85742FE4981E}" type="presParOf" srcId="{86333EF4-087C-452A-9192-C3816E0F1580}" destId="{941B2A2E-7F6B-4364-812D-E2892BFC04F5}" srcOrd="2" destOrd="0" presId="urn:microsoft.com/office/officeart/2018/2/layout/IconVerticalSolidList"/>
    <dgm:cxn modelId="{A9D0DE82-94A0-4877-B068-3E40FFFAA606}" type="presParOf" srcId="{941B2A2E-7F6B-4364-812D-E2892BFC04F5}" destId="{4EA8A10E-2EEA-4318-8FE1-06AD12534A56}" srcOrd="0" destOrd="0" presId="urn:microsoft.com/office/officeart/2018/2/layout/IconVerticalSolidList"/>
    <dgm:cxn modelId="{F1214207-0414-4B20-8BDC-B34D0EE2A7C5}" type="presParOf" srcId="{941B2A2E-7F6B-4364-812D-E2892BFC04F5}" destId="{3FD60D60-F3E4-48CE-8E98-C4B901058750}" srcOrd="1" destOrd="0" presId="urn:microsoft.com/office/officeart/2018/2/layout/IconVerticalSolidList"/>
    <dgm:cxn modelId="{28CD554C-C441-4A1A-9A8C-D225E6BED925}" type="presParOf" srcId="{941B2A2E-7F6B-4364-812D-E2892BFC04F5}" destId="{E93ECE84-44DA-4F5B-9B14-9C6E4F0AF6FD}" srcOrd="2" destOrd="0" presId="urn:microsoft.com/office/officeart/2018/2/layout/IconVerticalSolidList"/>
    <dgm:cxn modelId="{DDDB58EE-7D82-4AF7-BA0B-760C886E0FC9}" type="presParOf" srcId="{941B2A2E-7F6B-4364-812D-E2892BFC04F5}" destId="{28EE991B-03D3-45F4-B522-357101BDD698}" srcOrd="3" destOrd="0" presId="urn:microsoft.com/office/officeart/2018/2/layout/IconVerticalSolidList"/>
    <dgm:cxn modelId="{E35F7908-392D-46F7-ADC7-335EE204BA1F}" type="presParOf" srcId="{86333EF4-087C-452A-9192-C3816E0F1580}" destId="{BAADA8F4-30E9-43AC-AF01-D12D04088818}" srcOrd="3" destOrd="0" presId="urn:microsoft.com/office/officeart/2018/2/layout/IconVerticalSolidList"/>
    <dgm:cxn modelId="{368720A8-454C-46D7-9FC9-2A745EA86D44}" type="presParOf" srcId="{86333EF4-087C-452A-9192-C3816E0F1580}" destId="{BBE4F505-C6B9-4C25-9996-6A79752A1F9B}" srcOrd="4" destOrd="0" presId="urn:microsoft.com/office/officeart/2018/2/layout/IconVerticalSolidList"/>
    <dgm:cxn modelId="{2925537D-064A-4F78-882D-C7E4A68ACE6B}" type="presParOf" srcId="{BBE4F505-C6B9-4C25-9996-6A79752A1F9B}" destId="{4F4EE9A7-E0D9-4F55-84F3-5CA7072DE3A2}" srcOrd="0" destOrd="0" presId="urn:microsoft.com/office/officeart/2018/2/layout/IconVerticalSolidList"/>
    <dgm:cxn modelId="{E1AC6DFC-7A94-40EF-80C9-5040D889D727}" type="presParOf" srcId="{BBE4F505-C6B9-4C25-9996-6A79752A1F9B}" destId="{AF80142E-07C4-4898-8EC1-4E0CD63B3351}" srcOrd="1" destOrd="0" presId="urn:microsoft.com/office/officeart/2018/2/layout/IconVerticalSolidList"/>
    <dgm:cxn modelId="{E039D9D4-3A3B-4FAF-BED5-2BE9B7A24C11}" type="presParOf" srcId="{BBE4F505-C6B9-4C25-9996-6A79752A1F9B}" destId="{A28C6D69-2426-4847-A52F-42FAF27694D6}" srcOrd="2" destOrd="0" presId="urn:microsoft.com/office/officeart/2018/2/layout/IconVerticalSolidList"/>
    <dgm:cxn modelId="{64F2105A-978F-4F55-8F3D-8E000A20489B}" type="presParOf" srcId="{BBE4F505-C6B9-4C25-9996-6A79752A1F9B}" destId="{C3787CB3-E352-4DBA-B3EC-3E2715E635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CA43D4-FADD-4120-8FFC-69CEC932923E}"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7CD4124B-09C1-40B9-B994-5445F5719F02}">
      <dgm:prSet/>
      <dgm:spPr/>
      <dgm:t>
        <a:bodyPr/>
        <a:lstStyle/>
        <a:p>
          <a:r>
            <a:rPr lang="en-US" dirty="0"/>
            <a:t>Preventing fires hot work activity</a:t>
          </a:r>
        </a:p>
      </dgm:t>
    </dgm:pt>
    <dgm:pt modelId="{E8E8A04E-7470-47AB-BE00-E235D551EB8B}" type="parTrans" cxnId="{69F1E590-D906-47DE-B116-9C7AC36CB66D}">
      <dgm:prSet/>
      <dgm:spPr/>
      <dgm:t>
        <a:bodyPr/>
        <a:lstStyle/>
        <a:p>
          <a:endParaRPr lang="en-US"/>
        </a:p>
      </dgm:t>
    </dgm:pt>
    <dgm:pt modelId="{65FFEA16-2E4B-452E-A11E-A5023A4E87EF}" type="sibTrans" cxnId="{69F1E590-D906-47DE-B116-9C7AC36CB66D}">
      <dgm:prSet/>
      <dgm:spPr/>
      <dgm:t>
        <a:bodyPr/>
        <a:lstStyle/>
        <a:p>
          <a:endParaRPr lang="en-US"/>
        </a:p>
      </dgm:t>
    </dgm:pt>
    <dgm:pt modelId="{3D5435F1-DFCB-4335-85CB-4A3D0041E0A4}">
      <dgm:prSet/>
      <dgm:spPr/>
      <dgm:t>
        <a:bodyPr/>
        <a:lstStyle/>
        <a:p>
          <a:r>
            <a:rPr lang="en-US"/>
            <a:t>Key Tips:</a:t>
          </a:r>
        </a:p>
      </dgm:t>
    </dgm:pt>
    <dgm:pt modelId="{858067BD-CED7-4A27-8704-F52AFF0E7536}" type="parTrans" cxnId="{95D96C2B-5357-4479-BA86-9A9981F1917E}">
      <dgm:prSet/>
      <dgm:spPr/>
      <dgm:t>
        <a:bodyPr/>
        <a:lstStyle/>
        <a:p>
          <a:endParaRPr lang="en-US"/>
        </a:p>
      </dgm:t>
    </dgm:pt>
    <dgm:pt modelId="{30362B08-AAD8-46AF-87AF-DECF030E5500}" type="sibTrans" cxnId="{95D96C2B-5357-4479-BA86-9A9981F1917E}">
      <dgm:prSet/>
      <dgm:spPr/>
      <dgm:t>
        <a:bodyPr/>
        <a:lstStyle/>
        <a:p>
          <a:endParaRPr lang="en-US"/>
        </a:p>
      </dgm:t>
    </dgm:pt>
    <dgm:pt modelId="{596DCF7F-F991-49E5-860D-187C27E5799E}">
      <dgm:prSet/>
      <dgm:spPr/>
      <dgm:t>
        <a:bodyPr/>
        <a:lstStyle/>
        <a:p>
          <a:r>
            <a:rPr lang="en-US" dirty="0"/>
            <a:t>- Keep Flammable Materials Covered when Flames are near</a:t>
          </a:r>
        </a:p>
      </dgm:t>
    </dgm:pt>
    <dgm:pt modelId="{E605A0D3-1A1C-43BE-9F9A-22E3269EB166}" type="parTrans" cxnId="{C9C0212F-510D-4675-933B-DD37A164414B}">
      <dgm:prSet/>
      <dgm:spPr/>
      <dgm:t>
        <a:bodyPr/>
        <a:lstStyle/>
        <a:p>
          <a:endParaRPr lang="en-US"/>
        </a:p>
      </dgm:t>
    </dgm:pt>
    <dgm:pt modelId="{A6B15DB4-7246-4006-B3E3-D9D08FEE8D4C}" type="sibTrans" cxnId="{C9C0212F-510D-4675-933B-DD37A164414B}">
      <dgm:prSet/>
      <dgm:spPr/>
      <dgm:t>
        <a:bodyPr/>
        <a:lstStyle/>
        <a:p>
          <a:endParaRPr lang="en-US"/>
        </a:p>
      </dgm:t>
    </dgm:pt>
    <dgm:pt modelId="{66B5B8F7-CD84-443F-8804-C1BE7098C317}">
      <dgm:prSet/>
      <dgm:spPr/>
      <dgm:t>
        <a:bodyPr/>
        <a:lstStyle/>
        <a:p>
          <a:r>
            <a:rPr lang="en-US"/>
            <a:t>- Have a fire extinguisher or water source nearby.</a:t>
          </a:r>
        </a:p>
      </dgm:t>
    </dgm:pt>
    <dgm:pt modelId="{2732E54B-2A1F-4092-B6DD-AF21854974CB}" type="parTrans" cxnId="{F4ACC5AD-ECBF-4B69-BC00-1D052071C3DA}">
      <dgm:prSet/>
      <dgm:spPr/>
      <dgm:t>
        <a:bodyPr/>
        <a:lstStyle/>
        <a:p>
          <a:endParaRPr lang="en-US"/>
        </a:p>
      </dgm:t>
    </dgm:pt>
    <dgm:pt modelId="{1658B14B-90AC-4623-96BA-0BA7E8797165}" type="sibTrans" cxnId="{F4ACC5AD-ECBF-4B69-BC00-1D052071C3DA}">
      <dgm:prSet/>
      <dgm:spPr/>
      <dgm:t>
        <a:bodyPr/>
        <a:lstStyle/>
        <a:p>
          <a:endParaRPr lang="en-US"/>
        </a:p>
      </dgm:t>
    </dgm:pt>
    <dgm:pt modelId="{9987A401-67BE-453A-BE98-D07C48E4E453}">
      <dgm:prSet/>
      <dgm:spPr/>
      <dgm:t>
        <a:bodyPr/>
        <a:lstStyle/>
        <a:p>
          <a:r>
            <a:rPr lang="en-US" dirty="0"/>
            <a:t>- Follow local regulations regarding open flames.</a:t>
          </a:r>
        </a:p>
      </dgm:t>
    </dgm:pt>
    <dgm:pt modelId="{15BB11BB-27E6-4203-98FF-3CD306778953}" type="parTrans" cxnId="{77633B9E-0307-44C3-B290-AACBD8CAE868}">
      <dgm:prSet/>
      <dgm:spPr/>
      <dgm:t>
        <a:bodyPr/>
        <a:lstStyle/>
        <a:p>
          <a:endParaRPr lang="en-US"/>
        </a:p>
      </dgm:t>
    </dgm:pt>
    <dgm:pt modelId="{7BE5A5AC-9EE9-477F-AA64-630ECA81E218}" type="sibTrans" cxnId="{77633B9E-0307-44C3-B290-AACBD8CAE868}">
      <dgm:prSet/>
      <dgm:spPr/>
      <dgm:t>
        <a:bodyPr/>
        <a:lstStyle/>
        <a:p>
          <a:endParaRPr lang="en-US"/>
        </a:p>
      </dgm:t>
    </dgm:pt>
    <dgm:pt modelId="{1DB2D276-1D66-4AC7-8E2E-14AFD4243CD7}" type="pres">
      <dgm:prSet presAssocID="{21CA43D4-FADD-4120-8FFC-69CEC932923E}" presName="outerComposite" presStyleCnt="0">
        <dgm:presLayoutVars>
          <dgm:chMax val="5"/>
          <dgm:dir/>
          <dgm:resizeHandles val="exact"/>
        </dgm:presLayoutVars>
      </dgm:prSet>
      <dgm:spPr/>
    </dgm:pt>
    <dgm:pt modelId="{9B83787F-9ED9-4C7C-A9A8-AE5D05164D03}" type="pres">
      <dgm:prSet presAssocID="{21CA43D4-FADD-4120-8FFC-69CEC932923E}" presName="dummyMaxCanvas" presStyleCnt="0">
        <dgm:presLayoutVars/>
      </dgm:prSet>
      <dgm:spPr/>
    </dgm:pt>
    <dgm:pt modelId="{4541EC0C-EA89-4B4C-8F3A-6DD330F04F36}" type="pres">
      <dgm:prSet presAssocID="{21CA43D4-FADD-4120-8FFC-69CEC932923E}" presName="FiveNodes_1" presStyleLbl="node1" presStyleIdx="0" presStyleCnt="5">
        <dgm:presLayoutVars>
          <dgm:bulletEnabled val="1"/>
        </dgm:presLayoutVars>
      </dgm:prSet>
      <dgm:spPr/>
    </dgm:pt>
    <dgm:pt modelId="{09FBB4F8-4227-4A35-AAF4-05C33F231A1B}" type="pres">
      <dgm:prSet presAssocID="{21CA43D4-FADD-4120-8FFC-69CEC932923E}" presName="FiveNodes_2" presStyleLbl="node1" presStyleIdx="1" presStyleCnt="5">
        <dgm:presLayoutVars>
          <dgm:bulletEnabled val="1"/>
        </dgm:presLayoutVars>
      </dgm:prSet>
      <dgm:spPr/>
    </dgm:pt>
    <dgm:pt modelId="{D382D52F-5F5D-443D-9BDD-DE7D33265150}" type="pres">
      <dgm:prSet presAssocID="{21CA43D4-FADD-4120-8FFC-69CEC932923E}" presName="FiveNodes_3" presStyleLbl="node1" presStyleIdx="2" presStyleCnt="5">
        <dgm:presLayoutVars>
          <dgm:bulletEnabled val="1"/>
        </dgm:presLayoutVars>
      </dgm:prSet>
      <dgm:spPr/>
    </dgm:pt>
    <dgm:pt modelId="{6DFAE4A6-D72B-41B9-A209-2C73D81CBDF5}" type="pres">
      <dgm:prSet presAssocID="{21CA43D4-FADD-4120-8FFC-69CEC932923E}" presName="FiveNodes_4" presStyleLbl="node1" presStyleIdx="3" presStyleCnt="5">
        <dgm:presLayoutVars>
          <dgm:bulletEnabled val="1"/>
        </dgm:presLayoutVars>
      </dgm:prSet>
      <dgm:spPr/>
    </dgm:pt>
    <dgm:pt modelId="{A81631F9-E6AE-42D7-A6B5-2D13CB5DF69D}" type="pres">
      <dgm:prSet presAssocID="{21CA43D4-FADD-4120-8FFC-69CEC932923E}" presName="FiveNodes_5" presStyleLbl="node1" presStyleIdx="4" presStyleCnt="5">
        <dgm:presLayoutVars>
          <dgm:bulletEnabled val="1"/>
        </dgm:presLayoutVars>
      </dgm:prSet>
      <dgm:spPr/>
    </dgm:pt>
    <dgm:pt modelId="{801C1564-6EBD-4018-BDE7-9132710FCCAA}" type="pres">
      <dgm:prSet presAssocID="{21CA43D4-FADD-4120-8FFC-69CEC932923E}" presName="FiveConn_1-2" presStyleLbl="fgAccFollowNode1" presStyleIdx="0" presStyleCnt="4">
        <dgm:presLayoutVars>
          <dgm:bulletEnabled val="1"/>
        </dgm:presLayoutVars>
      </dgm:prSet>
      <dgm:spPr/>
    </dgm:pt>
    <dgm:pt modelId="{16AC43F9-B69A-473B-BA16-2FE3BBF2BE9C}" type="pres">
      <dgm:prSet presAssocID="{21CA43D4-FADD-4120-8FFC-69CEC932923E}" presName="FiveConn_2-3" presStyleLbl="fgAccFollowNode1" presStyleIdx="1" presStyleCnt="4">
        <dgm:presLayoutVars>
          <dgm:bulletEnabled val="1"/>
        </dgm:presLayoutVars>
      </dgm:prSet>
      <dgm:spPr/>
    </dgm:pt>
    <dgm:pt modelId="{91B7E875-7EB2-430D-85B3-09FFCB3C27FD}" type="pres">
      <dgm:prSet presAssocID="{21CA43D4-FADD-4120-8FFC-69CEC932923E}" presName="FiveConn_3-4" presStyleLbl="fgAccFollowNode1" presStyleIdx="2" presStyleCnt="4">
        <dgm:presLayoutVars>
          <dgm:bulletEnabled val="1"/>
        </dgm:presLayoutVars>
      </dgm:prSet>
      <dgm:spPr/>
    </dgm:pt>
    <dgm:pt modelId="{105AC033-7DDE-4805-A0D0-11FA86C1C008}" type="pres">
      <dgm:prSet presAssocID="{21CA43D4-FADD-4120-8FFC-69CEC932923E}" presName="FiveConn_4-5" presStyleLbl="fgAccFollowNode1" presStyleIdx="3" presStyleCnt="4">
        <dgm:presLayoutVars>
          <dgm:bulletEnabled val="1"/>
        </dgm:presLayoutVars>
      </dgm:prSet>
      <dgm:spPr/>
    </dgm:pt>
    <dgm:pt modelId="{4248CDA4-FD0B-40A0-BE32-A738FBC2CFD1}" type="pres">
      <dgm:prSet presAssocID="{21CA43D4-FADD-4120-8FFC-69CEC932923E}" presName="FiveNodes_1_text" presStyleLbl="node1" presStyleIdx="4" presStyleCnt="5">
        <dgm:presLayoutVars>
          <dgm:bulletEnabled val="1"/>
        </dgm:presLayoutVars>
      </dgm:prSet>
      <dgm:spPr/>
    </dgm:pt>
    <dgm:pt modelId="{F2057D0A-E222-4E3B-9DD0-3DAC3573D4BA}" type="pres">
      <dgm:prSet presAssocID="{21CA43D4-FADD-4120-8FFC-69CEC932923E}" presName="FiveNodes_2_text" presStyleLbl="node1" presStyleIdx="4" presStyleCnt="5">
        <dgm:presLayoutVars>
          <dgm:bulletEnabled val="1"/>
        </dgm:presLayoutVars>
      </dgm:prSet>
      <dgm:spPr/>
    </dgm:pt>
    <dgm:pt modelId="{D2E18568-D78C-4DEE-9FE5-247E8A99535E}" type="pres">
      <dgm:prSet presAssocID="{21CA43D4-FADD-4120-8FFC-69CEC932923E}" presName="FiveNodes_3_text" presStyleLbl="node1" presStyleIdx="4" presStyleCnt="5">
        <dgm:presLayoutVars>
          <dgm:bulletEnabled val="1"/>
        </dgm:presLayoutVars>
      </dgm:prSet>
      <dgm:spPr/>
    </dgm:pt>
    <dgm:pt modelId="{7709267D-CCEF-4521-8465-726328338154}" type="pres">
      <dgm:prSet presAssocID="{21CA43D4-FADD-4120-8FFC-69CEC932923E}" presName="FiveNodes_4_text" presStyleLbl="node1" presStyleIdx="4" presStyleCnt="5">
        <dgm:presLayoutVars>
          <dgm:bulletEnabled val="1"/>
        </dgm:presLayoutVars>
      </dgm:prSet>
      <dgm:spPr/>
    </dgm:pt>
    <dgm:pt modelId="{3F452A52-F76D-460E-9061-0B498B3C3186}" type="pres">
      <dgm:prSet presAssocID="{21CA43D4-FADD-4120-8FFC-69CEC932923E}" presName="FiveNodes_5_text" presStyleLbl="node1" presStyleIdx="4" presStyleCnt="5">
        <dgm:presLayoutVars>
          <dgm:bulletEnabled val="1"/>
        </dgm:presLayoutVars>
      </dgm:prSet>
      <dgm:spPr/>
    </dgm:pt>
  </dgm:ptLst>
  <dgm:cxnLst>
    <dgm:cxn modelId="{3E036B10-048F-4214-8E02-DD7E1ADBEF4B}" type="presOf" srcId="{21CA43D4-FADD-4120-8FFC-69CEC932923E}" destId="{1DB2D276-1D66-4AC7-8E2E-14AFD4243CD7}" srcOrd="0" destOrd="0" presId="urn:microsoft.com/office/officeart/2005/8/layout/vProcess5"/>
    <dgm:cxn modelId="{95D96C2B-5357-4479-BA86-9A9981F1917E}" srcId="{21CA43D4-FADD-4120-8FFC-69CEC932923E}" destId="{3D5435F1-DFCB-4335-85CB-4A3D0041E0A4}" srcOrd="1" destOrd="0" parTransId="{858067BD-CED7-4A27-8704-F52AFF0E7536}" sibTransId="{30362B08-AAD8-46AF-87AF-DECF030E5500}"/>
    <dgm:cxn modelId="{C9C0212F-510D-4675-933B-DD37A164414B}" srcId="{21CA43D4-FADD-4120-8FFC-69CEC932923E}" destId="{596DCF7F-F991-49E5-860D-187C27E5799E}" srcOrd="2" destOrd="0" parTransId="{E605A0D3-1A1C-43BE-9F9A-22E3269EB166}" sibTransId="{A6B15DB4-7246-4006-B3E3-D9D08FEE8D4C}"/>
    <dgm:cxn modelId="{14694031-1439-4DBC-9DFD-28E29E8F79C8}" type="presOf" srcId="{9987A401-67BE-453A-BE98-D07C48E4E453}" destId="{3F452A52-F76D-460E-9061-0B498B3C3186}" srcOrd="1" destOrd="0" presId="urn:microsoft.com/office/officeart/2005/8/layout/vProcess5"/>
    <dgm:cxn modelId="{384BD93B-7639-4B38-BEB5-56F53CEB42B4}" type="presOf" srcId="{66B5B8F7-CD84-443F-8804-C1BE7098C317}" destId="{7709267D-CCEF-4521-8465-726328338154}" srcOrd="1" destOrd="0" presId="urn:microsoft.com/office/officeart/2005/8/layout/vProcess5"/>
    <dgm:cxn modelId="{70F6065C-BB00-4527-8E85-664DB1B2CC8B}" type="presOf" srcId="{9987A401-67BE-453A-BE98-D07C48E4E453}" destId="{A81631F9-E6AE-42D7-A6B5-2D13CB5DF69D}" srcOrd="0" destOrd="0" presId="urn:microsoft.com/office/officeart/2005/8/layout/vProcess5"/>
    <dgm:cxn modelId="{D57B2D6E-611A-442D-8B57-ECFA8FC2FBCE}" type="presOf" srcId="{7CD4124B-09C1-40B9-B994-5445F5719F02}" destId="{4541EC0C-EA89-4B4C-8F3A-6DD330F04F36}" srcOrd="0" destOrd="0" presId="urn:microsoft.com/office/officeart/2005/8/layout/vProcess5"/>
    <dgm:cxn modelId="{44B1404E-AF79-4656-B092-0D1EE25A001B}" type="presOf" srcId="{596DCF7F-F991-49E5-860D-187C27E5799E}" destId="{D382D52F-5F5D-443D-9BDD-DE7D33265150}" srcOrd="0" destOrd="0" presId="urn:microsoft.com/office/officeart/2005/8/layout/vProcess5"/>
    <dgm:cxn modelId="{716F3853-9C19-454E-9341-D00A560FB8AC}" type="presOf" srcId="{30362B08-AAD8-46AF-87AF-DECF030E5500}" destId="{16AC43F9-B69A-473B-BA16-2FE3BBF2BE9C}" srcOrd="0" destOrd="0" presId="urn:microsoft.com/office/officeart/2005/8/layout/vProcess5"/>
    <dgm:cxn modelId="{84573F59-E65E-4019-84D0-15AF35BA17F7}" type="presOf" srcId="{596DCF7F-F991-49E5-860D-187C27E5799E}" destId="{D2E18568-D78C-4DEE-9FE5-247E8A99535E}" srcOrd="1" destOrd="0" presId="urn:microsoft.com/office/officeart/2005/8/layout/vProcess5"/>
    <dgm:cxn modelId="{69F1E590-D906-47DE-B116-9C7AC36CB66D}" srcId="{21CA43D4-FADD-4120-8FFC-69CEC932923E}" destId="{7CD4124B-09C1-40B9-B994-5445F5719F02}" srcOrd="0" destOrd="0" parTransId="{E8E8A04E-7470-47AB-BE00-E235D551EB8B}" sibTransId="{65FFEA16-2E4B-452E-A11E-A5023A4E87EF}"/>
    <dgm:cxn modelId="{A9C7EE90-0932-405F-9BAC-FA7F7E6CE38E}" type="presOf" srcId="{1658B14B-90AC-4623-96BA-0BA7E8797165}" destId="{105AC033-7DDE-4805-A0D0-11FA86C1C008}" srcOrd="0" destOrd="0" presId="urn:microsoft.com/office/officeart/2005/8/layout/vProcess5"/>
    <dgm:cxn modelId="{9995159B-1F22-4BFD-87D8-0644B9C08241}" type="presOf" srcId="{3D5435F1-DFCB-4335-85CB-4A3D0041E0A4}" destId="{F2057D0A-E222-4E3B-9DD0-3DAC3573D4BA}" srcOrd="1" destOrd="0" presId="urn:microsoft.com/office/officeart/2005/8/layout/vProcess5"/>
    <dgm:cxn modelId="{5088C29B-EC9A-490D-BF73-026BC8C36A22}" type="presOf" srcId="{7CD4124B-09C1-40B9-B994-5445F5719F02}" destId="{4248CDA4-FD0B-40A0-BE32-A738FBC2CFD1}" srcOrd="1" destOrd="0" presId="urn:microsoft.com/office/officeart/2005/8/layout/vProcess5"/>
    <dgm:cxn modelId="{2B41229E-8CFF-48A9-84C4-19F8E5614E63}" type="presOf" srcId="{65FFEA16-2E4B-452E-A11E-A5023A4E87EF}" destId="{801C1564-6EBD-4018-BDE7-9132710FCCAA}" srcOrd="0" destOrd="0" presId="urn:microsoft.com/office/officeart/2005/8/layout/vProcess5"/>
    <dgm:cxn modelId="{77633B9E-0307-44C3-B290-AACBD8CAE868}" srcId="{21CA43D4-FADD-4120-8FFC-69CEC932923E}" destId="{9987A401-67BE-453A-BE98-D07C48E4E453}" srcOrd="4" destOrd="0" parTransId="{15BB11BB-27E6-4203-98FF-3CD306778953}" sibTransId="{7BE5A5AC-9EE9-477F-AA64-630ECA81E218}"/>
    <dgm:cxn modelId="{491D5CA2-A810-4BA6-8DA7-30E7815D1DF4}" type="presOf" srcId="{66B5B8F7-CD84-443F-8804-C1BE7098C317}" destId="{6DFAE4A6-D72B-41B9-A209-2C73D81CBDF5}" srcOrd="0" destOrd="0" presId="urn:microsoft.com/office/officeart/2005/8/layout/vProcess5"/>
    <dgm:cxn modelId="{F4ACC5AD-ECBF-4B69-BC00-1D052071C3DA}" srcId="{21CA43D4-FADD-4120-8FFC-69CEC932923E}" destId="{66B5B8F7-CD84-443F-8804-C1BE7098C317}" srcOrd="3" destOrd="0" parTransId="{2732E54B-2A1F-4092-B6DD-AF21854974CB}" sibTransId="{1658B14B-90AC-4623-96BA-0BA7E8797165}"/>
    <dgm:cxn modelId="{859407D0-5607-4417-B96B-F9833997FB47}" type="presOf" srcId="{A6B15DB4-7246-4006-B3E3-D9D08FEE8D4C}" destId="{91B7E875-7EB2-430D-85B3-09FFCB3C27FD}" srcOrd="0" destOrd="0" presId="urn:microsoft.com/office/officeart/2005/8/layout/vProcess5"/>
    <dgm:cxn modelId="{04CAD3FA-F7AD-4551-9911-8A8C5682665D}" type="presOf" srcId="{3D5435F1-DFCB-4335-85CB-4A3D0041E0A4}" destId="{09FBB4F8-4227-4A35-AAF4-05C33F231A1B}" srcOrd="0" destOrd="0" presId="urn:microsoft.com/office/officeart/2005/8/layout/vProcess5"/>
    <dgm:cxn modelId="{48000DA6-EFD2-473C-A632-F3E37FCFEE79}" type="presParOf" srcId="{1DB2D276-1D66-4AC7-8E2E-14AFD4243CD7}" destId="{9B83787F-9ED9-4C7C-A9A8-AE5D05164D03}" srcOrd="0" destOrd="0" presId="urn:microsoft.com/office/officeart/2005/8/layout/vProcess5"/>
    <dgm:cxn modelId="{0EB602E5-F9F0-4E02-B8F3-10CF6D7A0D4D}" type="presParOf" srcId="{1DB2D276-1D66-4AC7-8E2E-14AFD4243CD7}" destId="{4541EC0C-EA89-4B4C-8F3A-6DD330F04F36}" srcOrd="1" destOrd="0" presId="urn:microsoft.com/office/officeart/2005/8/layout/vProcess5"/>
    <dgm:cxn modelId="{E400F02D-6370-462F-8A49-933118EDC105}" type="presParOf" srcId="{1DB2D276-1D66-4AC7-8E2E-14AFD4243CD7}" destId="{09FBB4F8-4227-4A35-AAF4-05C33F231A1B}" srcOrd="2" destOrd="0" presId="urn:microsoft.com/office/officeart/2005/8/layout/vProcess5"/>
    <dgm:cxn modelId="{532E0DAC-FC20-4045-861A-7A077CF23223}" type="presParOf" srcId="{1DB2D276-1D66-4AC7-8E2E-14AFD4243CD7}" destId="{D382D52F-5F5D-443D-9BDD-DE7D33265150}" srcOrd="3" destOrd="0" presId="urn:microsoft.com/office/officeart/2005/8/layout/vProcess5"/>
    <dgm:cxn modelId="{9ADEE266-521B-4E1F-A5C0-3813E8198BC3}" type="presParOf" srcId="{1DB2D276-1D66-4AC7-8E2E-14AFD4243CD7}" destId="{6DFAE4A6-D72B-41B9-A209-2C73D81CBDF5}" srcOrd="4" destOrd="0" presId="urn:microsoft.com/office/officeart/2005/8/layout/vProcess5"/>
    <dgm:cxn modelId="{BC6BB235-CF6D-458C-A9FF-218B9D80D287}" type="presParOf" srcId="{1DB2D276-1D66-4AC7-8E2E-14AFD4243CD7}" destId="{A81631F9-E6AE-42D7-A6B5-2D13CB5DF69D}" srcOrd="5" destOrd="0" presId="urn:microsoft.com/office/officeart/2005/8/layout/vProcess5"/>
    <dgm:cxn modelId="{43B8EAF5-0ADF-4497-B1D9-4542CD33AD94}" type="presParOf" srcId="{1DB2D276-1D66-4AC7-8E2E-14AFD4243CD7}" destId="{801C1564-6EBD-4018-BDE7-9132710FCCAA}" srcOrd="6" destOrd="0" presId="urn:microsoft.com/office/officeart/2005/8/layout/vProcess5"/>
    <dgm:cxn modelId="{7A43A191-CA44-488E-8902-3139E875928E}" type="presParOf" srcId="{1DB2D276-1D66-4AC7-8E2E-14AFD4243CD7}" destId="{16AC43F9-B69A-473B-BA16-2FE3BBF2BE9C}" srcOrd="7" destOrd="0" presId="urn:microsoft.com/office/officeart/2005/8/layout/vProcess5"/>
    <dgm:cxn modelId="{955562CC-4F4B-4D0F-886B-1658BE3337F4}" type="presParOf" srcId="{1DB2D276-1D66-4AC7-8E2E-14AFD4243CD7}" destId="{91B7E875-7EB2-430D-85B3-09FFCB3C27FD}" srcOrd="8" destOrd="0" presId="urn:microsoft.com/office/officeart/2005/8/layout/vProcess5"/>
    <dgm:cxn modelId="{C6828EEF-CA1F-4904-9A82-335112AF6CE1}" type="presParOf" srcId="{1DB2D276-1D66-4AC7-8E2E-14AFD4243CD7}" destId="{105AC033-7DDE-4805-A0D0-11FA86C1C008}" srcOrd="9" destOrd="0" presId="urn:microsoft.com/office/officeart/2005/8/layout/vProcess5"/>
    <dgm:cxn modelId="{827756CA-00BD-4D83-9F8F-DBF2DA9BCCBF}" type="presParOf" srcId="{1DB2D276-1D66-4AC7-8E2E-14AFD4243CD7}" destId="{4248CDA4-FD0B-40A0-BE32-A738FBC2CFD1}" srcOrd="10" destOrd="0" presId="urn:microsoft.com/office/officeart/2005/8/layout/vProcess5"/>
    <dgm:cxn modelId="{58A65590-A1E9-402B-AA98-F370BD9405A8}" type="presParOf" srcId="{1DB2D276-1D66-4AC7-8E2E-14AFD4243CD7}" destId="{F2057D0A-E222-4E3B-9DD0-3DAC3573D4BA}" srcOrd="11" destOrd="0" presId="urn:microsoft.com/office/officeart/2005/8/layout/vProcess5"/>
    <dgm:cxn modelId="{77C81988-B3E0-4A8B-86D5-B83590100089}" type="presParOf" srcId="{1DB2D276-1D66-4AC7-8E2E-14AFD4243CD7}" destId="{D2E18568-D78C-4DEE-9FE5-247E8A99535E}" srcOrd="12" destOrd="0" presId="urn:microsoft.com/office/officeart/2005/8/layout/vProcess5"/>
    <dgm:cxn modelId="{51B85C9E-9446-4938-A2A1-467A46EA92B8}" type="presParOf" srcId="{1DB2D276-1D66-4AC7-8E2E-14AFD4243CD7}" destId="{7709267D-CCEF-4521-8465-726328338154}" srcOrd="13" destOrd="0" presId="urn:microsoft.com/office/officeart/2005/8/layout/vProcess5"/>
    <dgm:cxn modelId="{FD709FCA-7644-41AA-8B51-02EF70C1F97E}" type="presParOf" srcId="{1DB2D276-1D66-4AC7-8E2E-14AFD4243CD7}" destId="{3F452A52-F76D-460E-9061-0B498B3C318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E013C0-C206-4AF6-A5F0-A248DC992E00}"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C3620B89-2AA3-4B52-BBE8-6D8B66733D97}">
      <dgm:prSet/>
      <dgm:spPr/>
      <dgm:t>
        <a:bodyPr/>
        <a:lstStyle/>
        <a:p>
          <a:r>
            <a:rPr lang="en-US"/>
            <a:t>Maintaining mental health during the summer months.</a:t>
          </a:r>
        </a:p>
      </dgm:t>
    </dgm:pt>
    <dgm:pt modelId="{1C4F5370-CE5A-4B43-A7AF-8DFB441B44F5}" type="parTrans" cxnId="{B10D9972-0E42-4553-8719-7F486BD46411}">
      <dgm:prSet/>
      <dgm:spPr/>
      <dgm:t>
        <a:bodyPr/>
        <a:lstStyle/>
        <a:p>
          <a:endParaRPr lang="en-US"/>
        </a:p>
      </dgm:t>
    </dgm:pt>
    <dgm:pt modelId="{13BABDD4-F8E1-4C1C-B803-BA838A3B7252}" type="sibTrans" cxnId="{B10D9972-0E42-4553-8719-7F486BD46411}">
      <dgm:prSet/>
      <dgm:spPr/>
      <dgm:t>
        <a:bodyPr/>
        <a:lstStyle/>
        <a:p>
          <a:endParaRPr lang="en-US"/>
        </a:p>
      </dgm:t>
    </dgm:pt>
    <dgm:pt modelId="{7D6E8AF4-138E-44A8-8181-8BEB0B6731CB}">
      <dgm:prSet/>
      <dgm:spPr/>
      <dgm:t>
        <a:bodyPr/>
        <a:lstStyle/>
        <a:p>
          <a:r>
            <a:rPr lang="en-US"/>
            <a:t>Key Tips:</a:t>
          </a:r>
        </a:p>
      </dgm:t>
    </dgm:pt>
    <dgm:pt modelId="{46326F0C-8C7D-4985-891F-550143FE6FB2}" type="parTrans" cxnId="{4B50F084-90DB-44EB-859D-80341094A234}">
      <dgm:prSet/>
      <dgm:spPr/>
      <dgm:t>
        <a:bodyPr/>
        <a:lstStyle/>
        <a:p>
          <a:endParaRPr lang="en-US"/>
        </a:p>
      </dgm:t>
    </dgm:pt>
    <dgm:pt modelId="{B2554B44-5B70-4865-BFB9-F7526D0DA52F}" type="sibTrans" cxnId="{4B50F084-90DB-44EB-859D-80341094A234}">
      <dgm:prSet/>
      <dgm:spPr/>
      <dgm:t>
        <a:bodyPr/>
        <a:lstStyle/>
        <a:p>
          <a:endParaRPr lang="en-US"/>
        </a:p>
      </dgm:t>
    </dgm:pt>
    <dgm:pt modelId="{5BADBA7F-95D4-4135-9859-BCFC5563843F}">
      <dgm:prSet/>
      <dgm:spPr/>
      <dgm:t>
        <a:bodyPr/>
        <a:lstStyle/>
        <a:p>
          <a:r>
            <a:rPr lang="en-US"/>
            <a:t>- Stay connected with friends and family.</a:t>
          </a:r>
        </a:p>
      </dgm:t>
    </dgm:pt>
    <dgm:pt modelId="{EFC60C9D-51CD-42E0-8B0E-F3CEDC419D27}" type="parTrans" cxnId="{18A2107A-C632-4640-A04E-8A7F586DC9C7}">
      <dgm:prSet/>
      <dgm:spPr/>
      <dgm:t>
        <a:bodyPr/>
        <a:lstStyle/>
        <a:p>
          <a:endParaRPr lang="en-US"/>
        </a:p>
      </dgm:t>
    </dgm:pt>
    <dgm:pt modelId="{2B3CDF42-DD9C-4500-AA84-F658FAD7639B}" type="sibTrans" cxnId="{18A2107A-C632-4640-A04E-8A7F586DC9C7}">
      <dgm:prSet/>
      <dgm:spPr/>
      <dgm:t>
        <a:bodyPr/>
        <a:lstStyle/>
        <a:p>
          <a:endParaRPr lang="en-US"/>
        </a:p>
      </dgm:t>
    </dgm:pt>
    <dgm:pt modelId="{3C4171BC-AC2A-4DD0-8180-FE666502BF7F}">
      <dgm:prSet/>
      <dgm:spPr/>
      <dgm:t>
        <a:bodyPr/>
        <a:lstStyle/>
        <a:p>
          <a:r>
            <a:rPr lang="en-US"/>
            <a:t>- Engage in regular physical activity.</a:t>
          </a:r>
        </a:p>
      </dgm:t>
    </dgm:pt>
    <dgm:pt modelId="{74387357-4B5B-44E5-8438-2E6D3593EB36}" type="parTrans" cxnId="{F73666CB-D060-48D5-B456-A6C3D8079933}">
      <dgm:prSet/>
      <dgm:spPr/>
      <dgm:t>
        <a:bodyPr/>
        <a:lstStyle/>
        <a:p>
          <a:endParaRPr lang="en-US"/>
        </a:p>
      </dgm:t>
    </dgm:pt>
    <dgm:pt modelId="{09A29805-7C3B-4FF9-A104-8E527FB6C040}" type="sibTrans" cxnId="{F73666CB-D060-48D5-B456-A6C3D8079933}">
      <dgm:prSet/>
      <dgm:spPr/>
      <dgm:t>
        <a:bodyPr/>
        <a:lstStyle/>
        <a:p>
          <a:endParaRPr lang="en-US"/>
        </a:p>
      </dgm:t>
    </dgm:pt>
    <dgm:pt modelId="{EBAEF6BE-9313-4826-B9E8-CFDB44E641EC}">
      <dgm:prSet/>
      <dgm:spPr/>
      <dgm:t>
        <a:bodyPr/>
        <a:lstStyle/>
        <a:p>
          <a:r>
            <a:rPr lang="en-US"/>
            <a:t>- Seek professional help if feeling overwhelmed.</a:t>
          </a:r>
        </a:p>
      </dgm:t>
    </dgm:pt>
    <dgm:pt modelId="{42B86C49-01F4-4BF4-9EDC-5C5ECBBF2AFA}" type="parTrans" cxnId="{8C167381-9A57-4886-911B-A5D209B4A32F}">
      <dgm:prSet/>
      <dgm:spPr/>
      <dgm:t>
        <a:bodyPr/>
        <a:lstStyle/>
        <a:p>
          <a:endParaRPr lang="en-US"/>
        </a:p>
      </dgm:t>
    </dgm:pt>
    <dgm:pt modelId="{EC5C9FAC-0165-4A9B-8D3C-6585E5673562}" type="sibTrans" cxnId="{8C167381-9A57-4886-911B-A5D209B4A32F}">
      <dgm:prSet/>
      <dgm:spPr/>
      <dgm:t>
        <a:bodyPr/>
        <a:lstStyle/>
        <a:p>
          <a:endParaRPr lang="en-US"/>
        </a:p>
      </dgm:t>
    </dgm:pt>
    <dgm:pt modelId="{F11AD937-2C62-4AAD-883C-A8C1F0996112}" type="pres">
      <dgm:prSet presAssocID="{46E013C0-C206-4AF6-A5F0-A248DC992E00}" presName="root" presStyleCnt="0">
        <dgm:presLayoutVars>
          <dgm:dir/>
          <dgm:resizeHandles val="exact"/>
        </dgm:presLayoutVars>
      </dgm:prSet>
      <dgm:spPr/>
    </dgm:pt>
    <dgm:pt modelId="{1C127622-7419-44A2-8CA0-3E4F6A1A1B15}" type="pres">
      <dgm:prSet presAssocID="{C3620B89-2AA3-4B52-BBE8-6D8B66733D97}" presName="compNode" presStyleCnt="0"/>
      <dgm:spPr/>
    </dgm:pt>
    <dgm:pt modelId="{7E78B76C-B3ED-40E5-8910-B761199DAFB2}" type="pres">
      <dgm:prSet presAssocID="{C3620B89-2AA3-4B52-BBE8-6D8B66733D9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
        </a:ext>
      </dgm:extLst>
    </dgm:pt>
    <dgm:pt modelId="{5AD44EC7-4D87-4A66-81F9-2F5D804AAFFB}" type="pres">
      <dgm:prSet presAssocID="{C3620B89-2AA3-4B52-BBE8-6D8B66733D97}" presName="spaceRect" presStyleCnt="0"/>
      <dgm:spPr/>
    </dgm:pt>
    <dgm:pt modelId="{C4445FFA-7B58-4594-987D-15EE5B0E4944}" type="pres">
      <dgm:prSet presAssocID="{C3620B89-2AA3-4B52-BBE8-6D8B66733D97}" presName="textRect" presStyleLbl="revTx" presStyleIdx="0" presStyleCnt="5">
        <dgm:presLayoutVars>
          <dgm:chMax val="1"/>
          <dgm:chPref val="1"/>
        </dgm:presLayoutVars>
      </dgm:prSet>
      <dgm:spPr/>
    </dgm:pt>
    <dgm:pt modelId="{A55C1A6D-7C6A-4A30-B9E5-FAE135A42034}" type="pres">
      <dgm:prSet presAssocID="{13BABDD4-F8E1-4C1C-B803-BA838A3B7252}" presName="sibTrans" presStyleCnt="0"/>
      <dgm:spPr/>
    </dgm:pt>
    <dgm:pt modelId="{3115B96F-B4D4-4D99-8829-254105A0DEA1}" type="pres">
      <dgm:prSet presAssocID="{7D6E8AF4-138E-44A8-8181-8BEB0B6731CB}" presName="compNode" presStyleCnt="0"/>
      <dgm:spPr/>
    </dgm:pt>
    <dgm:pt modelId="{BE74F38F-EB71-420C-99E3-A74A109425CF}" type="pres">
      <dgm:prSet presAssocID="{7D6E8AF4-138E-44A8-8181-8BEB0B6731C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3680328C-F5A5-4780-80CE-54DB90C90EBE}" type="pres">
      <dgm:prSet presAssocID="{7D6E8AF4-138E-44A8-8181-8BEB0B6731CB}" presName="spaceRect" presStyleCnt="0"/>
      <dgm:spPr/>
    </dgm:pt>
    <dgm:pt modelId="{EA587B04-ED98-43DD-A16D-89CB67C6D85F}" type="pres">
      <dgm:prSet presAssocID="{7D6E8AF4-138E-44A8-8181-8BEB0B6731CB}" presName="textRect" presStyleLbl="revTx" presStyleIdx="1" presStyleCnt="5">
        <dgm:presLayoutVars>
          <dgm:chMax val="1"/>
          <dgm:chPref val="1"/>
        </dgm:presLayoutVars>
      </dgm:prSet>
      <dgm:spPr/>
    </dgm:pt>
    <dgm:pt modelId="{CE30C5BD-F258-4A44-8E96-3A374EF767BC}" type="pres">
      <dgm:prSet presAssocID="{B2554B44-5B70-4865-BFB9-F7526D0DA52F}" presName="sibTrans" presStyleCnt="0"/>
      <dgm:spPr/>
    </dgm:pt>
    <dgm:pt modelId="{C78190B0-53AA-41CE-91DA-8F156F356B39}" type="pres">
      <dgm:prSet presAssocID="{5BADBA7F-95D4-4135-9859-BCFC5563843F}" presName="compNode" presStyleCnt="0"/>
      <dgm:spPr/>
    </dgm:pt>
    <dgm:pt modelId="{859C824E-839F-4980-8F3E-89709B2C918E}" type="pres">
      <dgm:prSet presAssocID="{5BADBA7F-95D4-4135-9859-BCFC5563843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re With Person"/>
        </a:ext>
      </dgm:extLst>
    </dgm:pt>
    <dgm:pt modelId="{CEE2B42B-707E-4E7A-952B-11C49BE76908}" type="pres">
      <dgm:prSet presAssocID="{5BADBA7F-95D4-4135-9859-BCFC5563843F}" presName="spaceRect" presStyleCnt="0"/>
      <dgm:spPr/>
    </dgm:pt>
    <dgm:pt modelId="{AB9CEACF-121A-4417-89F8-1582AEEE44EB}" type="pres">
      <dgm:prSet presAssocID="{5BADBA7F-95D4-4135-9859-BCFC5563843F}" presName="textRect" presStyleLbl="revTx" presStyleIdx="2" presStyleCnt="5">
        <dgm:presLayoutVars>
          <dgm:chMax val="1"/>
          <dgm:chPref val="1"/>
        </dgm:presLayoutVars>
      </dgm:prSet>
      <dgm:spPr/>
    </dgm:pt>
    <dgm:pt modelId="{EDCD1B77-8B42-48E4-A476-E6430E2D3D93}" type="pres">
      <dgm:prSet presAssocID="{2B3CDF42-DD9C-4500-AA84-F658FAD7639B}" presName="sibTrans" presStyleCnt="0"/>
      <dgm:spPr/>
    </dgm:pt>
    <dgm:pt modelId="{CBC7CC68-20F2-420A-9074-EE4AFAD92FA0}" type="pres">
      <dgm:prSet presAssocID="{3C4171BC-AC2A-4DD0-8180-FE666502BF7F}" presName="compNode" presStyleCnt="0"/>
      <dgm:spPr/>
    </dgm:pt>
    <dgm:pt modelId="{9596683D-A67D-4EE9-9A9C-B7EC217A8AD2}" type="pres">
      <dgm:prSet presAssocID="{3C4171BC-AC2A-4DD0-8180-FE666502BF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ymnast - Rings"/>
        </a:ext>
      </dgm:extLst>
    </dgm:pt>
    <dgm:pt modelId="{57D2A0BD-1573-499F-8300-3210A9CBA674}" type="pres">
      <dgm:prSet presAssocID="{3C4171BC-AC2A-4DD0-8180-FE666502BF7F}" presName="spaceRect" presStyleCnt="0"/>
      <dgm:spPr/>
    </dgm:pt>
    <dgm:pt modelId="{18F7889F-87D4-4092-BCF0-6C27F26FE1E9}" type="pres">
      <dgm:prSet presAssocID="{3C4171BC-AC2A-4DD0-8180-FE666502BF7F}" presName="textRect" presStyleLbl="revTx" presStyleIdx="3" presStyleCnt="5">
        <dgm:presLayoutVars>
          <dgm:chMax val="1"/>
          <dgm:chPref val="1"/>
        </dgm:presLayoutVars>
      </dgm:prSet>
      <dgm:spPr/>
    </dgm:pt>
    <dgm:pt modelId="{1B5CAE5B-C0AF-4AA9-BDEC-81A0B4D6FE71}" type="pres">
      <dgm:prSet presAssocID="{09A29805-7C3B-4FF9-A104-8E527FB6C040}" presName="sibTrans" presStyleCnt="0"/>
      <dgm:spPr/>
    </dgm:pt>
    <dgm:pt modelId="{BA71D3D5-E862-42D4-86E6-834A37C8759A}" type="pres">
      <dgm:prSet presAssocID="{EBAEF6BE-9313-4826-B9E8-CFDB44E641EC}" presName="compNode" presStyleCnt="0"/>
      <dgm:spPr/>
    </dgm:pt>
    <dgm:pt modelId="{CBEB8FE1-4624-4D95-8D22-A436E2803C4F}" type="pres">
      <dgm:prSet presAssocID="{EBAEF6BE-9313-4826-B9E8-CFDB44E641E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203EE01E-3B4D-4BFA-8CA5-1A416D28874F}" type="pres">
      <dgm:prSet presAssocID="{EBAEF6BE-9313-4826-B9E8-CFDB44E641EC}" presName="spaceRect" presStyleCnt="0"/>
      <dgm:spPr/>
    </dgm:pt>
    <dgm:pt modelId="{355B621F-E64F-4EAF-A48B-8AD95CD54C93}" type="pres">
      <dgm:prSet presAssocID="{EBAEF6BE-9313-4826-B9E8-CFDB44E641EC}" presName="textRect" presStyleLbl="revTx" presStyleIdx="4" presStyleCnt="5">
        <dgm:presLayoutVars>
          <dgm:chMax val="1"/>
          <dgm:chPref val="1"/>
        </dgm:presLayoutVars>
      </dgm:prSet>
      <dgm:spPr/>
    </dgm:pt>
  </dgm:ptLst>
  <dgm:cxnLst>
    <dgm:cxn modelId="{7A4B3B11-AD96-468E-B71A-00E719481CEA}" type="presOf" srcId="{3C4171BC-AC2A-4DD0-8180-FE666502BF7F}" destId="{18F7889F-87D4-4092-BCF0-6C27F26FE1E9}" srcOrd="0" destOrd="0" presId="urn:microsoft.com/office/officeart/2018/2/layout/IconLabelList"/>
    <dgm:cxn modelId="{F24E1632-9691-491A-8805-037AD2E10064}" type="presOf" srcId="{EBAEF6BE-9313-4826-B9E8-CFDB44E641EC}" destId="{355B621F-E64F-4EAF-A48B-8AD95CD54C93}" srcOrd="0" destOrd="0" presId="urn:microsoft.com/office/officeart/2018/2/layout/IconLabelList"/>
    <dgm:cxn modelId="{E4C1F937-BBF2-4157-9113-CFDD062067A6}" type="presOf" srcId="{46E013C0-C206-4AF6-A5F0-A248DC992E00}" destId="{F11AD937-2C62-4AAD-883C-A8C1F0996112}" srcOrd="0" destOrd="0" presId="urn:microsoft.com/office/officeart/2018/2/layout/IconLabelList"/>
    <dgm:cxn modelId="{7795AD3C-E644-4151-8290-23689942D457}" type="presOf" srcId="{7D6E8AF4-138E-44A8-8181-8BEB0B6731CB}" destId="{EA587B04-ED98-43DD-A16D-89CB67C6D85F}" srcOrd="0" destOrd="0" presId="urn:microsoft.com/office/officeart/2018/2/layout/IconLabelList"/>
    <dgm:cxn modelId="{B10D9972-0E42-4553-8719-7F486BD46411}" srcId="{46E013C0-C206-4AF6-A5F0-A248DC992E00}" destId="{C3620B89-2AA3-4B52-BBE8-6D8B66733D97}" srcOrd="0" destOrd="0" parTransId="{1C4F5370-CE5A-4B43-A7AF-8DFB441B44F5}" sibTransId="{13BABDD4-F8E1-4C1C-B803-BA838A3B7252}"/>
    <dgm:cxn modelId="{18A2107A-C632-4640-A04E-8A7F586DC9C7}" srcId="{46E013C0-C206-4AF6-A5F0-A248DC992E00}" destId="{5BADBA7F-95D4-4135-9859-BCFC5563843F}" srcOrd="2" destOrd="0" parTransId="{EFC60C9D-51CD-42E0-8B0E-F3CEDC419D27}" sibTransId="{2B3CDF42-DD9C-4500-AA84-F658FAD7639B}"/>
    <dgm:cxn modelId="{F5279E7D-6F9C-494C-B033-67AB65323F72}" type="presOf" srcId="{C3620B89-2AA3-4B52-BBE8-6D8B66733D97}" destId="{C4445FFA-7B58-4594-987D-15EE5B0E4944}" srcOrd="0" destOrd="0" presId="urn:microsoft.com/office/officeart/2018/2/layout/IconLabelList"/>
    <dgm:cxn modelId="{8C167381-9A57-4886-911B-A5D209B4A32F}" srcId="{46E013C0-C206-4AF6-A5F0-A248DC992E00}" destId="{EBAEF6BE-9313-4826-B9E8-CFDB44E641EC}" srcOrd="4" destOrd="0" parTransId="{42B86C49-01F4-4BF4-9EDC-5C5ECBBF2AFA}" sibTransId="{EC5C9FAC-0165-4A9B-8D3C-6585E5673562}"/>
    <dgm:cxn modelId="{4B50F084-90DB-44EB-859D-80341094A234}" srcId="{46E013C0-C206-4AF6-A5F0-A248DC992E00}" destId="{7D6E8AF4-138E-44A8-8181-8BEB0B6731CB}" srcOrd="1" destOrd="0" parTransId="{46326F0C-8C7D-4985-891F-550143FE6FB2}" sibTransId="{B2554B44-5B70-4865-BFB9-F7526D0DA52F}"/>
    <dgm:cxn modelId="{F73666CB-D060-48D5-B456-A6C3D8079933}" srcId="{46E013C0-C206-4AF6-A5F0-A248DC992E00}" destId="{3C4171BC-AC2A-4DD0-8180-FE666502BF7F}" srcOrd="3" destOrd="0" parTransId="{74387357-4B5B-44E5-8438-2E6D3593EB36}" sibTransId="{09A29805-7C3B-4FF9-A104-8E527FB6C040}"/>
    <dgm:cxn modelId="{0939AFD4-68BF-461F-B4FB-7FBF3E80FE0F}" type="presOf" srcId="{5BADBA7F-95D4-4135-9859-BCFC5563843F}" destId="{AB9CEACF-121A-4417-89F8-1582AEEE44EB}" srcOrd="0" destOrd="0" presId="urn:microsoft.com/office/officeart/2018/2/layout/IconLabelList"/>
    <dgm:cxn modelId="{A0F27FFE-3FAE-467A-9799-5BE16F2FF592}" type="presParOf" srcId="{F11AD937-2C62-4AAD-883C-A8C1F0996112}" destId="{1C127622-7419-44A2-8CA0-3E4F6A1A1B15}" srcOrd="0" destOrd="0" presId="urn:microsoft.com/office/officeart/2018/2/layout/IconLabelList"/>
    <dgm:cxn modelId="{A9370570-9502-47DC-9BDF-C5964463D2D1}" type="presParOf" srcId="{1C127622-7419-44A2-8CA0-3E4F6A1A1B15}" destId="{7E78B76C-B3ED-40E5-8910-B761199DAFB2}" srcOrd="0" destOrd="0" presId="urn:microsoft.com/office/officeart/2018/2/layout/IconLabelList"/>
    <dgm:cxn modelId="{9C9F283B-C873-420D-8382-B05FE27576EA}" type="presParOf" srcId="{1C127622-7419-44A2-8CA0-3E4F6A1A1B15}" destId="{5AD44EC7-4D87-4A66-81F9-2F5D804AAFFB}" srcOrd="1" destOrd="0" presId="urn:microsoft.com/office/officeart/2018/2/layout/IconLabelList"/>
    <dgm:cxn modelId="{F840EE31-AEC3-4CFA-A58D-56D688A7B9A6}" type="presParOf" srcId="{1C127622-7419-44A2-8CA0-3E4F6A1A1B15}" destId="{C4445FFA-7B58-4594-987D-15EE5B0E4944}" srcOrd="2" destOrd="0" presId="urn:microsoft.com/office/officeart/2018/2/layout/IconLabelList"/>
    <dgm:cxn modelId="{3F0925CD-76A8-4E06-9AB9-6ACA770B4E42}" type="presParOf" srcId="{F11AD937-2C62-4AAD-883C-A8C1F0996112}" destId="{A55C1A6D-7C6A-4A30-B9E5-FAE135A42034}" srcOrd="1" destOrd="0" presId="urn:microsoft.com/office/officeart/2018/2/layout/IconLabelList"/>
    <dgm:cxn modelId="{3737B348-B670-46CC-BBE9-1C3752988E1C}" type="presParOf" srcId="{F11AD937-2C62-4AAD-883C-A8C1F0996112}" destId="{3115B96F-B4D4-4D99-8829-254105A0DEA1}" srcOrd="2" destOrd="0" presId="urn:microsoft.com/office/officeart/2018/2/layout/IconLabelList"/>
    <dgm:cxn modelId="{24CD940C-38DF-46EE-890C-C0FCE75B3319}" type="presParOf" srcId="{3115B96F-B4D4-4D99-8829-254105A0DEA1}" destId="{BE74F38F-EB71-420C-99E3-A74A109425CF}" srcOrd="0" destOrd="0" presId="urn:microsoft.com/office/officeart/2018/2/layout/IconLabelList"/>
    <dgm:cxn modelId="{870DD3E5-67A6-431B-9D00-0CD93AF9D179}" type="presParOf" srcId="{3115B96F-B4D4-4D99-8829-254105A0DEA1}" destId="{3680328C-F5A5-4780-80CE-54DB90C90EBE}" srcOrd="1" destOrd="0" presId="urn:microsoft.com/office/officeart/2018/2/layout/IconLabelList"/>
    <dgm:cxn modelId="{9F974940-81FC-4DFD-A86E-39F30794DF82}" type="presParOf" srcId="{3115B96F-B4D4-4D99-8829-254105A0DEA1}" destId="{EA587B04-ED98-43DD-A16D-89CB67C6D85F}" srcOrd="2" destOrd="0" presId="urn:microsoft.com/office/officeart/2018/2/layout/IconLabelList"/>
    <dgm:cxn modelId="{F5DAFD05-26F0-4397-8620-97934F11D052}" type="presParOf" srcId="{F11AD937-2C62-4AAD-883C-A8C1F0996112}" destId="{CE30C5BD-F258-4A44-8E96-3A374EF767BC}" srcOrd="3" destOrd="0" presId="urn:microsoft.com/office/officeart/2018/2/layout/IconLabelList"/>
    <dgm:cxn modelId="{B0F6F940-DFBF-4F03-8553-DA86EB52522F}" type="presParOf" srcId="{F11AD937-2C62-4AAD-883C-A8C1F0996112}" destId="{C78190B0-53AA-41CE-91DA-8F156F356B39}" srcOrd="4" destOrd="0" presId="urn:microsoft.com/office/officeart/2018/2/layout/IconLabelList"/>
    <dgm:cxn modelId="{C37F3A41-677E-4B70-BD00-D9E7F852010C}" type="presParOf" srcId="{C78190B0-53AA-41CE-91DA-8F156F356B39}" destId="{859C824E-839F-4980-8F3E-89709B2C918E}" srcOrd="0" destOrd="0" presId="urn:microsoft.com/office/officeart/2018/2/layout/IconLabelList"/>
    <dgm:cxn modelId="{75DD6518-CCE8-44FD-9CFB-D3A3EE0DC5DB}" type="presParOf" srcId="{C78190B0-53AA-41CE-91DA-8F156F356B39}" destId="{CEE2B42B-707E-4E7A-952B-11C49BE76908}" srcOrd="1" destOrd="0" presId="urn:microsoft.com/office/officeart/2018/2/layout/IconLabelList"/>
    <dgm:cxn modelId="{86AAB186-EFD1-4F88-A31F-A4662D112282}" type="presParOf" srcId="{C78190B0-53AA-41CE-91DA-8F156F356B39}" destId="{AB9CEACF-121A-4417-89F8-1582AEEE44EB}" srcOrd="2" destOrd="0" presId="urn:microsoft.com/office/officeart/2018/2/layout/IconLabelList"/>
    <dgm:cxn modelId="{7EFD5942-C985-45E7-8A78-6B29907F7446}" type="presParOf" srcId="{F11AD937-2C62-4AAD-883C-A8C1F0996112}" destId="{EDCD1B77-8B42-48E4-A476-E6430E2D3D93}" srcOrd="5" destOrd="0" presId="urn:microsoft.com/office/officeart/2018/2/layout/IconLabelList"/>
    <dgm:cxn modelId="{5E505C7D-2B0D-410A-90F5-25FE821EE9DE}" type="presParOf" srcId="{F11AD937-2C62-4AAD-883C-A8C1F0996112}" destId="{CBC7CC68-20F2-420A-9074-EE4AFAD92FA0}" srcOrd="6" destOrd="0" presId="urn:microsoft.com/office/officeart/2018/2/layout/IconLabelList"/>
    <dgm:cxn modelId="{4324C780-0A80-4DFD-8517-DD64E1B3111A}" type="presParOf" srcId="{CBC7CC68-20F2-420A-9074-EE4AFAD92FA0}" destId="{9596683D-A67D-4EE9-9A9C-B7EC217A8AD2}" srcOrd="0" destOrd="0" presId="urn:microsoft.com/office/officeart/2018/2/layout/IconLabelList"/>
    <dgm:cxn modelId="{E24F8815-CE96-4818-AF94-49BA958F87DC}" type="presParOf" srcId="{CBC7CC68-20F2-420A-9074-EE4AFAD92FA0}" destId="{57D2A0BD-1573-499F-8300-3210A9CBA674}" srcOrd="1" destOrd="0" presId="urn:microsoft.com/office/officeart/2018/2/layout/IconLabelList"/>
    <dgm:cxn modelId="{AA562E82-AD57-4E8E-867A-BB6ED50FDF05}" type="presParOf" srcId="{CBC7CC68-20F2-420A-9074-EE4AFAD92FA0}" destId="{18F7889F-87D4-4092-BCF0-6C27F26FE1E9}" srcOrd="2" destOrd="0" presId="urn:microsoft.com/office/officeart/2018/2/layout/IconLabelList"/>
    <dgm:cxn modelId="{7B4B7EA0-F874-4822-BEED-8650BDE58B7F}" type="presParOf" srcId="{F11AD937-2C62-4AAD-883C-A8C1F0996112}" destId="{1B5CAE5B-C0AF-4AA9-BDEC-81A0B4D6FE71}" srcOrd="7" destOrd="0" presId="urn:microsoft.com/office/officeart/2018/2/layout/IconLabelList"/>
    <dgm:cxn modelId="{ED0CC3E1-1421-4B89-987C-270484AC052F}" type="presParOf" srcId="{F11AD937-2C62-4AAD-883C-A8C1F0996112}" destId="{BA71D3D5-E862-42D4-86E6-834A37C8759A}" srcOrd="8" destOrd="0" presId="urn:microsoft.com/office/officeart/2018/2/layout/IconLabelList"/>
    <dgm:cxn modelId="{21BBD1E3-57D7-4B38-B896-12CA11C51639}" type="presParOf" srcId="{BA71D3D5-E862-42D4-86E6-834A37C8759A}" destId="{CBEB8FE1-4624-4D95-8D22-A436E2803C4F}" srcOrd="0" destOrd="0" presId="urn:microsoft.com/office/officeart/2018/2/layout/IconLabelList"/>
    <dgm:cxn modelId="{C11E8FE2-9525-474F-8F2D-D1084823EE12}" type="presParOf" srcId="{BA71D3D5-E862-42D4-86E6-834A37C8759A}" destId="{203EE01E-3B4D-4BFA-8CA5-1A416D28874F}" srcOrd="1" destOrd="0" presId="urn:microsoft.com/office/officeart/2018/2/layout/IconLabelList"/>
    <dgm:cxn modelId="{61A072D0-A58A-4D93-B8E8-FDC8542648BE}" type="presParOf" srcId="{BA71D3D5-E862-42D4-86E6-834A37C8759A}" destId="{355B621F-E64F-4EAF-A48B-8AD95CD54C9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493E1BD-099A-4568-9AD5-D30E77120E44}" type="doc">
      <dgm:prSet loTypeId="urn:microsoft.com/office/officeart/2016/7/layout/VerticalSolidActionList" loCatId="List" qsTypeId="urn:microsoft.com/office/officeart/2005/8/quickstyle/simple1" qsCatId="simple" csTypeId="urn:microsoft.com/office/officeart/2005/8/colors/accent3_2" csCatId="accent3"/>
      <dgm:spPr/>
      <dgm:t>
        <a:bodyPr/>
        <a:lstStyle/>
        <a:p>
          <a:endParaRPr lang="en-US"/>
        </a:p>
      </dgm:t>
    </dgm:pt>
    <dgm:pt modelId="{0AFACCFE-8630-41D2-841B-84B2A37157D7}">
      <dgm:prSet/>
      <dgm:spPr/>
      <dgm:t>
        <a:bodyPr/>
        <a:lstStyle/>
        <a:p>
          <a:r>
            <a:rPr lang="en-US"/>
            <a:t>Being</a:t>
          </a:r>
        </a:p>
      </dgm:t>
    </dgm:pt>
    <dgm:pt modelId="{6FC690FE-8794-4E8C-BFCD-BF6D920B8E34}" type="parTrans" cxnId="{3D540EA3-A461-41D8-937F-C0A1E6906E19}">
      <dgm:prSet/>
      <dgm:spPr/>
      <dgm:t>
        <a:bodyPr/>
        <a:lstStyle/>
        <a:p>
          <a:endParaRPr lang="en-US"/>
        </a:p>
      </dgm:t>
    </dgm:pt>
    <dgm:pt modelId="{74F85385-DFB2-441C-9AA1-6D5659092AC7}" type="sibTrans" cxnId="{3D540EA3-A461-41D8-937F-C0A1E6906E19}">
      <dgm:prSet/>
      <dgm:spPr/>
      <dgm:t>
        <a:bodyPr/>
        <a:lstStyle/>
        <a:p>
          <a:endParaRPr lang="en-US"/>
        </a:p>
      </dgm:t>
    </dgm:pt>
    <dgm:pt modelId="{FF036226-749C-4196-B2DF-25BCED7DAB11}">
      <dgm:prSet/>
      <dgm:spPr/>
      <dgm:t>
        <a:bodyPr/>
        <a:lstStyle/>
        <a:p>
          <a:r>
            <a:rPr lang="en-US"/>
            <a:t>Being ready for emergencies such as storms or accidents.</a:t>
          </a:r>
        </a:p>
      </dgm:t>
    </dgm:pt>
    <dgm:pt modelId="{CA196290-10EB-422D-BFCC-C7A450752C60}" type="parTrans" cxnId="{7C059D48-9F57-4497-8B56-E76B816F92A8}">
      <dgm:prSet/>
      <dgm:spPr/>
      <dgm:t>
        <a:bodyPr/>
        <a:lstStyle/>
        <a:p>
          <a:endParaRPr lang="en-US"/>
        </a:p>
      </dgm:t>
    </dgm:pt>
    <dgm:pt modelId="{9090D752-CDD4-4FD7-AE93-772C02F45609}" type="sibTrans" cxnId="{7C059D48-9F57-4497-8B56-E76B816F92A8}">
      <dgm:prSet/>
      <dgm:spPr/>
      <dgm:t>
        <a:bodyPr/>
        <a:lstStyle/>
        <a:p>
          <a:endParaRPr lang="en-US"/>
        </a:p>
      </dgm:t>
    </dgm:pt>
    <dgm:pt modelId="{C825DBF1-1103-4EA8-A390-CC3A8A283805}">
      <dgm:prSet/>
      <dgm:spPr/>
      <dgm:t>
        <a:bodyPr/>
        <a:lstStyle/>
        <a:p>
          <a:r>
            <a:rPr lang="en-US"/>
            <a:t>Key</a:t>
          </a:r>
        </a:p>
      </dgm:t>
    </dgm:pt>
    <dgm:pt modelId="{33B0A505-CB78-484D-B178-D0EFA136FE3A}" type="parTrans" cxnId="{B26A18BD-FE81-4E0D-8883-39D95C9FD41A}">
      <dgm:prSet/>
      <dgm:spPr/>
      <dgm:t>
        <a:bodyPr/>
        <a:lstStyle/>
        <a:p>
          <a:endParaRPr lang="en-US"/>
        </a:p>
      </dgm:t>
    </dgm:pt>
    <dgm:pt modelId="{75160742-5ADB-4857-812D-AAA3515B56BA}" type="sibTrans" cxnId="{B26A18BD-FE81-4E0D-8883-39D95C9FD41A}">
      <dgm:prSet/>
      <dgm:spPr/>
      <dgm:t>
        <a:bodyPr/>
        <a:lstStyle/>
        <a:p>
          <a:endParaRPr lang="en-US"/>
        </a:p>
      </dgm:t>
    </dgm:pt>
    <dgm:pt modelId="{947DFC24-9AF7-4DEA-ACB5-E0A73B62C6D5}">
      <dgm:prSet/>
      <dgm:spPr/>
      <dgm:t>
        <a:bodyPr/>
        <a:lstStyle/>
        <a:p>
          <a:r>
            <a:rPr lang="en-US"/>
            <a:t>Key Tips:</a:t>
          </a:r>
        </a:p>
      </dgm:t>
    </dgm:pt>
    <dgm:pt modelId="{881FCB16-DE38-4553-8CA6-6DE5F7A227AF}" type="parTrans" cxnId="{BFEA69B2-8E49-4125-BCFC-10896A6FF3E8}">
      <dgm:prSet/>
      <dgm:spPr/>
      <dgm:t>
        <a:bodyPr/>
        <a:lstStyle/>
        <a:p>
          <a:endParaRPr lang="en-US"/>
        </a:p>
      </dgm:t>
    </dgm:pt>
    <dgm:pt modelId="{76E3D31F-3D8F-43BA-9D17-E7BCA7F8D780}" type="sibTrans" cxnId="{BFEA69B2-8E49-4125-BCFC-10896A6FF3E8}">
      <dgm:prSet/>
      <dgm:spPr/>
      <dgm:t>
        <a:bodyPr/>
        <a:lstStyle/>
        <a:p>
          <a:endParaRPr lang="en-US"/>
        </a:p>
      </dgm:t>
    </dgm:pt>
    <dgm:pt modelId="{001557E6-7246-4A0D-88C4-51065B12935F}">
      <dgm:prSet/>
      <dgm:spPr/>
      <dgm:t>
        <a:bodyPr/>
        <a:lstStyle/>
        <a:p>
          <a:r>
            <a:rPr lang="en-US"/>
            <a:t>Have</a:t>
          </a:r>
        </a:p>
      </dgm:t>
    </dgm:pt>
    <dgm:pt modelId="{A375395C-03F1-4B09-A3B0-F9E8A5ECDE4B}" type="parTrans" cxnId="{F93CCE62-E35F-4EB7-947E-A947C9CE378A}">
      <dgm:prSet/>
      <dgm:spPr/>
      <dgm:t>
        <a:bodyPr/>
        <a:lstStyle/>
        <a:p>
          <a:endParaRPr lang="en-US"/>
        </a:p>
      </dgm:t>
    </dgm:pt>
    <dgm:pt modelId="{81BE2F5C-2E1A-46BC-AD1F-D5053FA4EAD5}" type="sibTrans" cxnId="{F93CCE62-E35F-4EB7-947E-A947C9CE378A}">
      <dgm:prSet/>
      <dgm:spPr/>
      <dgm:t>
        <a:bodyPr/>
        <a:lstStyle/>
        <a:p>
          <a:endParaRPr lang="en-US"/>
        </a:p>
      </dgm:t>
    </dgm:pt>
    <dgm:pt modelId="{12D55D39-3711-45B8-9E5C-B48B3142BFD7}">
      <dgm:prSet/>
      <dgm:spPr/>
      <dgm:t>
        <a:bodyPr/>
        <a:lstStyle/>
        <a:p>
          <a:r>
            <a:rPr lang="en-US"/>
            <a:t>- Have an emergency plan and kit prepared.</a:t>
          </a:r>
        </a:p>
      </dgm:t>
    </dgm:pt>
    <dgm:pt modelId="{D99CFFDE-3F6E-40C5-BFE1-FB74FEC1F231}" type="parTrans" cxnId="{57DD6661-9446-4498-85A5-19447F9015AB}">
      <dgm:prSet/>
      <dgm:spPr/>
      <dgm:t>
        <a:bodyPr/>
        <a:lstStyle/>
        <a:p>
          <a:endParaRPr lang="en-US"/>
        </a:p>
      </dgm:t>
    </dgm:pt>
    <dgm:pt modelId="{8B7B4447-1043-41BD-A14A-85F1D2402084}" type="sibTrans" cxnId="{57DD6661-9446-4498-85A5-19447F9015AB}">
      <dgm:prSet/>
      <dgm:spPr/>
      <dgm:t>
        <a:bodyPr/>
        <a:lstStyle/>
        <a:p>
          <a:endParaRPr lang="en-US"/>
        </a:p>
      </dgm:t>
    </dgm:pt>
    <dgm:pt modelId="{23540812-5637-411E-AA26-15DEE9602777}">
      <dgm:prSet/>
      <dgm:spPr/>
      <dgm:t>
        <a:bodyPr/>
        <a:lstStyle/>
        <a:p>
          <a:r>
            <a:rPr lang="en-US"/>
            <a:t>Stay</a:t>
          </a:r>
        </a:p>
      </dgm:t>
    </dgm:pt>
    <dgm:pt modelId="{7F1868A2-B169-401A-A79D-95E6FF7C4C16}" type="parTrans" cxnId="{0646E563-0B0D-4911-AC89-605E10DF7E53}">
      <dgm:prSet/>
      <dgm:spPr/>
      <dgm:t>
        <a:bodyPr/>
        <a:lstStyle/>
        <a:p>
          <a:endParaRPr lang="en-US"/>
        </a:p>
      </dgm:t>
    </dgm:pt>
    <dgm:pt modelId="{A181C9D7-BA2A-4116-9416-06888313F4A9}" type="sibTrans" cxnId="{0646E563-0B0D-4911-AC89-605E10DF7E53}">
      <dgm:prSet/>
      <dgm:spPr/>
      <dgm:t>
        <a:bodyPr/>
        <a:lstStyle/>
        <a:p>
          <a:endParaRPr lang="en-US"/>
        </a:p>
      </dgm:t>
    </dgm:pt>
    <dgm:pt modelId="{35488D8A-A9F7-4015-B600-B62EEA69F36A}">
      <dgm:prSet/>
      <dgm:spPr/>
      <dgm:t>
        <a:bodyPr/>
        <a:lstStyle/>
        <a:p>
          <a:r>
            <a:rPr lang="en-US"/>
            <a:t>- Stay informed with weather alerts.</a:t>
          </a:r>
        </a:p>
      </dgm:t>
    </dgm:pt>
    <dgm:pt modelId="{53BC0DC2-5897-47FD-BC13-1012CD0BE212}" type="parTrans" cxnId="{FB223BC8-F17B-4389-A1DF-E15A05DFE795}">
      <dgm:prSet/>
      <dgm:spPr/>
      <dgm:t>
        <a:bodyPr/>
        <a:lstStyle/>
        <a:p>
          <a:endParaRPr lang="en-US"/>
        </a:p>
      </dgm:t>
    </dgm:pt>
    <dgm:pt modelId="{B9943C53-86A6-49B3-87B9-DD0A4B5DEDCF}" type="sibTrans" cxnId="{FB223BC8-F17B-4389-A1DF-E15A05DFE795}">
      <dgm:prSet/>
      <dgm:spPr/>
      <dgm:t>
        <a:bodyPr/>
        <a:lstStyle/>
        <a:p>
          <a:endParaRPr lang="en-US"/>
        </a:p>
      </dgm:t>
    </dgm:pt>
    <dgm:pt modelId="{ABC075EE-1991-4C41-B039-CEF0D3A79A69}">
      <dgm:prSet/>
      <dgm:spPr/>
      <dgm:t>
        <a:bodyPr/>
        <a:lstStyle/>
        <a:p>
          <a:r>
            <a:rPr lang="en-US"/>
            <a:t>Know</a:t>
          </a:r>
        </a:p>
      </dgm:t>
    </dgm:pt>
    <dgm:pt modelId="{FC9D155A-B60A-4B91-9720-3EA63D9894B1}" type="parTrans" cxnId="{315EA35A-1231-40CF-9685-1041F106C60E}">
      <dgm:prSet/>
      <dgm:spPr/>
      <dgm:t>
        <a:bodyPr/>
        <a:lstStyle/>
        <a:p>
          <a:endParaRPr lang="en-US"/>
        </a:p>
      </dgm:t>
    </dgm:pt>
    <dgm:pt modelId="{BD2E2067-ACD4-4971-A474-0EB7593BEB8D}" type="sibTrans" cxnId="{315EA35A-1231-40CF-9685-1041F106C60E}">
      <dgm:prSet/>
      <dgm:spPr/>
      <dgm:t>
        <a:bodyPr/>
        <a:lstStyle/>
        <a:p>
          <a:endParaRPr lang="en-US"/>
        </a:p>
      </dgm:t>
    </dgm:pt>
    <dgm:pt modelId="{94A58B2F-9065-4D30-9627-77EB97DDB4FE}">
      <dgm:prSet/>
      <dgm:spPr/>
      <dgm:t>
        <a:bodyPr/>
        <a:lstStyle/>
        <a:p>
          <a:r>
            <a:rPr lang="en-US"/>
            <a:t>- Know your evacuation routes.</a:t>
          </a:r>
        </a:p>
      </dgm:t>
    </dgm:pt>
    <dgm:pt modelId="{C9068DF0-A066-4D84-A6BF-82F9122C0D79}" type="parTrans" cxnId="{BECDA10C-4134-4068-9C91-B242242ABCE0}">
      <dgm:prSet/>
      <dgm:spPr/>
      <dgm:t>
        <a:bodyPr/>
        <a:lstStyle/>
        <a:p>
          <a:endParaRPr lang="en-US"/>
        </a:p>
      </dgm:t>
    </dgm:pt>
    <dgm:pt modelId="{2BFBD9B4-AE1D-454C-BE3B-99FC4EC157CD}" type="sibTrans" cxnId="{BECDA10C-4134-4068-9C91-B242242ABCE0}">
      <dgm:prSet/>
      <dgm:spPr/>
      <dgm:t>
        <a:bodyPr/>
        <a:lstStyle/>
        <a:p>
          <a:endParaRPr lang="en-US"/>
        </a:p>
      </dgm:t>
    </dgm:pt>
    <dgm:pt modelId="{02482034-AA8C-487B-AFC5-93C0B060174A}" type="pres">
      <dgm:prSet presAssocID="{4493E1BD-099A-4568-9AD5-D30E77120E44}" presName="Name0" presStyleCnt="0">
        <dgm:presLayoutVars>
          <dgm:dir/>
          <dgm:animLvl val="lvl"/>
          <dgm:resizeHandles val="exact"/>
        </dgm:presLayoutVars>
      </dgm:prSet>
      <dgm:spPr/>
    </dgm:pt>
    <dgm:pt modelId="{8AAB1D2E-7617-4DF5-ABF0-49102017095E}" type="pres">
      <dgm:prSet presAssocID="{0AFACCFE-8630-41D2-841B-84B2A37157D7}" presName="linNode" presStyleCnt="0"/>
      <dgm:spPr/>
    </dgm:pt>
    <dgm:pt modelId="{CDAD821D-6A59-4061-853F-E30BB4690CCD}" type="pres">
      <dgm:prSet presAssocID="{0AFACCFE-8630-41D2-841B-84B2A37157D7}" presName="parentText" presStyleLbl="alignNode1" presStyleIdx="0" presStyleCnt="5">
        <dgm:presLayoutVars>
          <dgm:chMax val="1"/>
          <dgm:bulletEnabled/>
        </dgm:presLayoutVars>
      </dgm:prSet>
      <dgm:spPr/>
    </dgm:pt>
    <dgm:pt modelId="{AD7E7D68-C02A-452B-BEF1-B58277279FB8}" type="pres">
      <dgm:prSet presAssocID="{0AFACCFE-8630-41D2-841B-84B2A37157D7}" presName="descendantText" presStyleLbl="alignAccFollowNode1" presStyleIdx="0" presStyleCnt="5">
        <dgm:presLayoutVars>
          <dgm:bulletEnabled/>
        </dgm:presLayoutVars>
      </dgm:prSet>
      <dgm:spPr/>
    </dgm:pt>
    <dgm:pt modelId="{103E81CA-31C0-4EFC-8761-6581340DB7AC}" type="pres">
      <dgm:prSet presAssocID="{74F85385-DFB2-441C-9AA1-6D5659092AC7}" presName="sp" presStyleCnt="0"/>
      <dgm:spPr/>
    </dgm:pt>
    <dgm:pt modelId="{C397DAD7-331C-4DF6-829E-51FB4AB9D7F0}" type="pres">
      <dgm:prSet presAssocID="{C825DBF1-1103-4EA8-A390-CC3A8A283805}" presName="linNode" presStyleCnt="0"/>
      <dgm:spPr/>
    </dgm:pt>
    <dgm:pt modelId="{E5963C24-F7E5-4F7A-8585-F4EDEB75227E}" type="pres">
      <dgm:prSet presAssocID="{C825DBF1-1103-4EA8-A390-CC3A8A283805}" presName="parentText" presStyleLbl="alignNode1" presStyleIdx="1" presStyleCnt="5">
        <dgm:presLayoutVars>
          <dgm:chMax val="1"/>
          <dgm:bulletEnabled/>
        </dgm:presLayoutVars>
      </dgm:prSet>
      <dgm:spPr/>
    </dgm:pt>
    <dgm:pt modelId="{3E4D13C2-7289-4AA5-BC40-40019527CDCB}" type="pres">
      <dgm:prSet presAssocID="{C825DBF1-1103-4EA8-A390-CC3A8A283805}" presName="descendantText" presStyleLbl="alignAccFollowNode1" presStyleIdx="1" presStyleCnt="5">
        <dgm:presLayoutVars>
          <dgm:bulletEnabled/>
        </dgm:presLayoutVars>
      </dgm:prSet>
      <dgm:spPr/>
    </dgm:pt>
    <dgm:pt modelId="{C17AB3C9-70EF-45B2-84A5-E179D450E11B}" type="pres">
      <dgm:prSet presAssocID="{75160742-5ADB-4857-812D-AAA3515B56BA}" presName="sp" presStyleCnt="0"/>
      <dgm:spPr/>
    </dgm:pt>
    <dgm:pt modelId="{CA1117E2-62B0-4B58-B6EE-09EAF377AB38}" type="pres">
      <dgm:prSet presAssocID="{001557E6-7246-4A0D-88C4-51065B12935F}" presName="linNode" presStyleCnt="0"/>
      <dgm:spPr/>
    </dgm:pt>
    <dgm:pt modelId="{133F4BD9-4E01-4E67-9210-C5B682B5E2F0}" type="pres">
      <dgm:prSet presAssocID="{001557E6-7246-4A0D-88C4-51065B12935F}" presName="parentText" presStyleLbl="alignNode1" presStyleIdx="2" presStyleCnt="5">
        <dgm:presLayoutVars>
          <dgm:chMax val="1"/>
          <dgm:bulletEnabled/>
        </dgm:presLayoutVars>
      </dgm:prSet>
      <dgm:spPr/>
    </dgm:pt>
    <dgm:pt modelId="{A2CABE20-3857-48B1-A355-80221E804281}" type="pres">
      <dgm:prSet presAssocID="{001557E6-7246-4A0D-88C4-51065B12935F}" presName="descendantText" presStyleLbl="alignAccFollowNode1" presStyleIdx="2" presStyleCnt="5">
        <dgm:presLayoutVars>
          <dgm:bulletEnabled/>
        </dgm:presLayoutVars>
      </dgm:prSet>
      <dgm:spPr/>
    </dgm:pt>
    <dgm:pt modelId="{FC8FDFEC-69C6-4E56-86B7-C3D70E97B7DF}" type="pres">
      <dgm:prSet presAssocID="{81BE2F5C-2E1A-46BC-AD1F-D5053FA4EAD5}" presName="sp" presStyleCnt="0"/>
      <dgm:spPr/>
    </dgm:pt>
    <dgm:pt modelId="{76126C0B-ACAA-44BB-A2B8-5B1B41BA78EB}" type="pres">
      <dgm:prSet presAssocID="{23540812-5637-411E-AA26-15DEE9602777}" presName="linNode" presStyleCnt="0"/>
      <dgm:spPr/>
    </dgm:pt>
    <dgm:pt modelId="{E334715E-374C-4E9D-84FE-2ED2A8DD3DA8}" type="pres">
      <dgm:prSet presAssocID="{23540812-5637-411E-AA26-15DEE9602777}" presName="parentText" presStyleLbl="alignNode1" presStyleIdx="3" presStyleCnt="5">
        <dgm:presLayoutVars>
          <dgm:chMax val="1"/>
          <dgm:bulletEnabled/>
        </dgm:presLayoutVars>
      </dgm:prSet>
      <dgm:spPr/>
    </dgm:pt>
    <dgm:pt modelId="{EEC96E48-2AFA-4B92-9C00-FB937D90DCBA}" type="pres">
      <dgm:prSet presAssocID="{23540812-5637-411E-AA26-15DEE9602777}" presName="descendantText" presStyleLbl="alignAccFollowNode1" presStyleIdx="3" presStyleCnt="5">
        <dgm:presLayoutVars>
          <dgm:bulletEnabled/>
        </dgm:presLayoutVars>
      </dgm:prSet>
      <dgm:spPr/>
    </dgm:pt>
    <dgm:pt modelId="{95A6C249-7E1B-4198-8B8A-E956D63C6445}" type="pres">
      <dgm:prSet presAssocID="{A181C9D7-BA2A-4116-9416-06888313F4A9}" presName="sp" presStyleCnt="0"/>
      <dgm:spPr/>
    </dgm:pt>
    <dgm:pt modelId="{FB48A797-63D2-477F-82A4-1266A044BF86}" type="pres">
      <dgm:prSet presAssocID="{ABC075EE-1991-4C41-B039-CEF0D3A79A69}" presName="linNode" presStyleCnt="0"/>
      <dgm:spPr/>
    </dgm:pt>
    <dgm:pt modelId="{F73A9F66-9E89-478D-9173-26F0B37D9135}" type="pres">
      <dgm:prSet presAssocID="{ABC075EE-1991-4C41-B039-CEF0D3A79A69}" presName="parentText" presStyleLbl="alignNode1" presStyleIdx="4" presStyleCnt="5">
        <dgm:presLayoutVars>
          <dgm:chMax val="1"/>
          <dgm:bulletEnabled/>
        </dgm:presLayoutVars>
      </dgm:prSet>
      <dgm:spPr/>
    </dgm:pt>
    <dgm:pt modelId="{78AB2EF7-0979-45E2-8E81-6556D3BC92AF}" type="pres">
      <dgm:prSet presAssocID="{ABC075EE-1991-4C41-B039-CEF0D3A79A69}" presName="descendantText" presStyleLbl="alignAccFollowNode1" presStyleIdx="4" presStyleCnt="5">
        <dgm:presLayoutVars>
          <dgm:bulletEnabled/>
        </dgm:presLayoutVars>
      </dgm:prSet>
      <dgm:spPr/>
    </dgm:pt>
  </dgm:ptLst>
  <dgm:cxnLst>
    <dgm:cxn modelId="{DF87A708-1A61-4CE7-93AA-B947313F39CF}" type="presOf" srcId="{FF036226-749C-4196-B2DF-25BCED7DAB11}" destId="{AD7E7D68-C02A-452B-BEF1-B58277279FB8}" srcOrd="0" destOrd="0" presId="urn:microsoft.com/office/officeart/2016/7/layout/VerticalSolidActionList"/>
    <dgm:cxn modelId="{7B78510B-16F0-406F-BA0B-7521243DD914}" type="presOf" srcId="{4493E1BD-099A-4568-9AD5-D30E77120E44}" destId="{02482034-AA8C-487B-AFC5-93C0B060174A}" srcOrd="0" destOrd="0" presId="urn:microsoft.com/office/officeart/2016/7/layout/VerticalSolidActionList"/>
    <dgm:cxn modelId="{42DF410C-4885-46AF-A3BE-8BB533036BA6}" type="presOf" srcId="{35488D8A-A9F7-4015-B600-B62EEA69F36A}" destId="{EEC96E48-2AFA-4B92-9C00-FB937D90DCBA}" srcOrd="0" destOrd="0" presId="urn:microsoft.com/office/officeart/2016/7/layout/VerticalSolidActionList"/>
    <dgm:cxn modelId="{BECDA10C-4134-4068-9C91-B242242ABCE0}" srcId="{ABC075EE-1991-4C41-B039-CEF0D3A79A69}" destId="{94A58B2F-9065-4D30-9627-77EB97DDB4FE}" srcOrd="0" destOrd="0" parTransId="{C9068DF0-A066-4D84-A6BF-82F9122C0D79}" sibTransId="{2BFBD9B4-AE1D-454C-BE3B-99FC4EC157CD}"/>
    <dgm:cxn modelId="{011DE61F-9480-4607-9632-13AC175F8035}" type="presOf" srcId="{23540812-5637-411E-AA26-15DEE9602777}" destId="{E334715E-374C-4E9D-84FE-2ED2A8DD3DA8}" srcOrd="0" destOrd="0" presId="urn:microsoft.com/office/officeart/2016/7/layout/VerticalSolidActionList"/>
    <dgm:cxn modelId="{57DD6661-9446-4498-85A5-19447F9015AB}" srcId="{001557E6-7246-4A0D-88C4-51065B12935F}" destId="{12D55D39-3711-45B8-9E5C-B48B3142BFD7}" srcOrd="0" destOrd="0" parTransId="{D99CFFDE-3F6E-40C5-BFE1-FB74FEC1F231}" sibTransId="{8B7B4447-1043-41BD-A14A-85F1D2402084}"/>
    <dgm:cxn modelId="{F93CCE62-E35F-4EB7-947E-A947C9CE378A}" srcId="{4493E1BD-099A-4568-9AD5-D30E77120E44}" destId="{001557E6-7246-4A0D-88C4-51065B12935F}" srcOrd="2" destOrd="0" parTransId="{A375395C-03F1-4B09-A3B0-F9E8A5ECDE4B}" sibTransId="{81BE2F5C-2E1A-46BC-AD1F-D5053FA4EAD5}"/>
    <dgm:cxn modelId="{0646E563-0B0D-4911-AC89-605E10DF7E53}" srcId="{4493E1BD-099A-4568-9AD5-D30E77120E44}" destId="{23540812-5637-411E-AA26-15DEE9602777}" srcOrd="3" destOrd="0" parTransId="{7F1868A2-B169-401A-A79D-95E6FF7C4C16}" sibTransId="{A181C9D7-BA2A-4116-9416-06888313F4A9}"/>
    <dgm:cxn modelId="{7C059D48-9F57-4497-8B56-E76B816F92A8}" srcId="{0AFACCFE-8630-41D2-841B-84B2A37157D7}" destId="{FF036226-749C-4196-B2DF-25BCED7DAB11}" srcOrd="0" destOrd="0" parTransId="{CA196290-10EB-422D-BFCC-C7A450752C60}" sibTransId="{9090D752-CDD4-4FD7-AE93-772C02F45609}"/>
    <dgm:cxn modelId="{6718025A-A052-473B-A90A-CA48FCBC4C6A}" type="presOf" srcId="{94A58B2F-9065-4D30-9627-77EB97DDB4FE}" destId="{78AB2EF7-0979-45E2-8E81-6556D3BC92AF}" srcOrd="0" destOrd="0" presId="urn:microsoft.com/office/officeart/2016/7/layout/VerticalSolidActionList"/>
    <dgm:cxn modelId="{315EA35A-1231-40CF-9685-1041F106C60E}" srcId="{4493E1BD-099A-4568-9AD5-D30E77120E44}" destId="{ABC075EE-1991-4C41-B039-CEF0D3A79A69}" srcOrd="4" destOrd="0" parTransId="{FC9D155A-B60A-4B91-9720-3EA63D9894B1}" sibTransId="{BD2E2067-ACD4-4971-A474-0EB7593BEB8D}"/>
    <dgm:cxn modelId="{AA854A7F-5CDE-4E6F-9E06-3AA4BEF2B2EA}" type="presOf" srcId="{0AFACCFE-8630-41D2-841B-84B2A37157D7}" destId="{CDAD821D-6A59-4061-853F-E30BB4690CCD}" srcOrd="0" destOrd="0" presId="urn:microsoft.com/office/officeart/2016/7/layout/VerticalSolidActionList"/>
    <dgm:cxn modelId="{3D540EA3-A461-41D8-937F-C0A1E6906E19}" srcId="{4493E1BD-099A-4568-9AD5-D30E77120E44}" destId="{0AFACCFE-8630-41D2-841B-84B2A37157D7}" srcOrd="0" destOrd="0" parTransId="{6FC690FE-8794-4E8C-BFCD-BF6D920B8E34}" sibTransId="{74F85385-DFB2-441C-9AA1-6D5659092AC7}"/>
    <dgm:cxn modelId="{BFEA69B2-8E49-4125-BCFC-10896A6FF3E8}" srcId="{C825DBF1-1103-4EA8-A390-CC3A8A283805}" destId="{947DFC24-9AF7-4DEA-ACB5-E0A73B62C6D5}" srcOrd="0" destOrd="0" parTransId="{881FCB16-DE38-4553-8CA6-6DE5F7A227AF}" sibTransId="{76E3D31F-3D8F-43BA-9D17-E7BCA7F8D780}"/>
    <dgm:cxn modelId="{B26A18BD-FE81-4E0D-8883-39D95C9FD41A}" srcId="{4493E1BD-099A-4568-9AD5-D30E77120E44}" destId="{C825DBF1-1103-4EA8-A390-CC3A8A283805}" srcOrd="1" destOrd="0" parTransId="{33B0A505-CB78-484D-B178-D0EFA136FE3A}" sibTransId="{75160742-5ADB-4857-812D-AAA3515B56BA}"/>
    <dgm:cxn modelId="{AD572EC6-A986-4FE7-B35C-95A6E6FC7F38}" type="presOf" srcId="{947DFC24-9AF7-4DEA-ACB5-E0A73B62C6D5}" destId="{3E4D13C2-7289-4AA5-BC40-40019527CDCB}" srcOrd="0" destOrd="0" presId="urn:microsoft.com/office/officeart/2016/7/layout/VerticalSolidActionList"/>
    <dgm:cxn modelId="{685026C8-DE92-42E7-B1A9-F5242041E356}" type="presOf" srcId="{001557E6-7246-4A0D-88C4-51065B12935F}" destId="{133F4BD9-4E01-4E67-9210-C5B682B5E2F0}" srcOrd="0" destOrd="0" presId="urn:microsoft.com/office/officeart/2016/7/layout/VerticalSolidActionList"/>
    <dgm:cxn modelId="{FB223BC8-F17B-4389-A1DF-E15A05DFE795}" srcId="{23540812-5637-411E-AA26-15DEE9602777}" destId="{35488D8A-A9F7-4015-B600-B62EEA69F36A}" srcOrd="0" destOrd="0" parTransId="{53BC0DC2-5897-47FD-BC13-1012CD0BE212}" sibTransId="{B9943C53-86A6-49B3-87B9-DD0A4B5DEDCF}"/>
    <dgm:cxn modelId="{5FCDF0F0-3239-44E8-954A-C697F96D3AE0}" type="presOf" srcId="{12D55D39-3711-45B8-9E5C-B48B3142BFD7}" destId="{A2CABE20-3857-48B1-A355-80221E804281}" srcOrd="0" destOrd="0" presId="urn:microsoft.com/office/officeart/2016/7/layout/VerticalSolidActionList"/>
    <dgm:cxn modelId="{C52D3AF4-7493-4E85-9C76-98D65BFDEDAF}" type="presOf" srcId="{ABC075EE-1991-4C41-B039-CEF0D3A79A69}" destId="{F73A9F66-9E89-478D-9173-26F0B37D9135}" srcOrd="0" destOrd="0" presId="urn:microsoft.com/office/officeart/2016/7/layout/VerticalSolidActionList"/>
    <dgm:cxn modelId="{2FEF29FC-2CA2-4329-8F82-22E385B3B62F}" type="presOf" srcId="{C825DBF1-1103-4EA8-A390-CC3A8A283805}" destId="{E5963C24-F7E5-4F7A-8585-F4EDEB75227E}" srcOrd="0" destOrd="0" presId="urn:microsoft.com/office/officeart/2016/7/layout/VerticalSolidActionList"/>
    <dgm:cxn modelId="{67CB32F5-0298-413F-8131-1826FB64028F}" type="presParOf" srcId="{02482034-AA8C-487B-AFC5-93C0B060174A}" destId="{8AAB1D2E-7617-4DF5-ABF0-49102017095E}" srcOrd="0" destOrd="0" presId="urn:microsoft.com/office/officeart/2016/7/layout/VerticalSolidActionList"/>
    <dgm:cxn modelId="{1EAB44D6-D36D-4F2A-8AB7-A48E2D4C33D2}" type="presParOf" srcId="{8AAB1D2E-7617-4DF5-ABF0-49102017095E}" destId="{CDAD821D-6A59-4061-853F-E30BB4690CCD}" srcOrd="0" destOrd="0" presId="urn:microsoft.com/office/officeart/2016/7/layout/VerticalSolidActionList"/>
    <dgm:cxn modelId="{3566531D-B640-4E3E-8ECD-19621A4C0139}" type="presParOf" srcId="{8AAB1D2E-7617-4DF5-ABF0-49102017095E}" destId="{AD7E7D68-C02A-452B-BEF1-B58277279FB8}" srcOrd="1" destOrd="0" presId="urn:microsoft.com/office/officeart/2016/7/layout/VerticalSolidActionList"/>
    <dgm:cxn modelId="{998A6514-3169-4DB9-B561-E08837CC3189}" type="presParOf" srcId="{02482034-AA8C-487B-AFC5-93C0B060174A}" destId="{103E81CA-31C0-4EFC-8761-6581340DB7AC}" srcOrd="1" destOrd="0" presId="urn:microsoft.com/office/officeart/2016/7/layout/VerticalSolidActionList"/>
    <dgm:cxn modelId="{FCAEEBF7-9FD0-47B9-BEA4-005D918768AC}" type="presParOf" srcId="{02482034-AA8C-487B-AFC5-93C0B060174A}" destId="{C397DAD7-331C-4DF6-829E-51FB4AB9D7F0}" srcOrd="2" destOrd="0" presId="urn:microsoft.com/office/officeart/2016/7/layout/VerticalSolidActionList"/>
    <dgm:cxn modelId="{D4755E19-B6C5-4FE1-8F2F-2B71552611D6}" type="presParOf" srcId="{C397DAD7-331C-4DF6-829E-51FB4AB9D7F0}" destId="{E5963C24-F7E5-4F7A-8585-F4EDEB75227E}" srcOrd="0" destOrd="0" presId="urn:microsoft.com/office/officeart/2016/7/layout/VerticalSolidActionList"/>
    <dgm:cxn modelId="{DFD342D3-F58F-4C01-B309-8FE928B33B42}" type="presParOf" srcId="{C397DAD7-331C-4DF6-829E-51FB4AB9D7F0}" destId="{3E4D13C2-7289-4AA5-BC40-40019527CDCB}" srcOrd="1" destOrd="0" presId="urn:microsoft.com/office/officeart/2016/7/layout/VerticalSolidActionList"/>
    <dgm:cxn modelId="{B5E6558A-D932-49BB-94D1-2F6D754C5B52}" type="presParOf" srcId="{02482034-AA8C-487B-AFC5-93C0B060174A}" destId="{C17AB3C9-70EF-45B2-84A5-E179D450E11B}" srcOrd="3" destOrd="0" presId="urn:microsoft.com/office/officeart/2016/7/layout/VerticalSolidActionList"/>
    <dgm:cxn modelId="{FEF8DFD2-FA01-4F1E-8C06-5FB94532757C}" type="presParOf" srcId="{02482034-AA8C-487B-AFC5-93C0B060174A}" destId="{CA1117E2-62B0-4B58-B6EE-09EAF377AB38}" srcOrd="4" destOrd="0" presId="urn:microsoft.com/office/officeart/2016/7/layout/VerticalSolidActionList"/>
    <dgm:cxn modelId="{C0F64D75-CC30-4609-A2DC-048922A1D400}" type="presParOf" srcId="{CA1117E2-62B0-4B58-B6EE-09EAF377AB38}" destId="{133F4BD9-4E01-4E67-9210-C5B682B5E2F0}" srcOrd="0" destOrd="0" presId="urn:microsoft.com/office/officeart/2016/7/layout/VerticalSolidActionList"/>
    <dgm:cxn modelId="{85C41AB3-404D-4D31-991B-DC41ED4C1C28}" type="presParOf" srcId="{CA1117E2-62B0-4B58-B6EE-09EAF377AB38}" destId="{A2CABE20-3857-48B1-A355-80221E804281}" srcOrd="1" destOrd="0" presId="urn:microsoft.com/office/officeart/2016/7/layout/VerticalSolidActionList"/>
    <dgm:cxn modelId="{D2071831-C9A7-4FF6-954A-4C350F203579}" type="presParOf" srcId="{02482034-AA8C-487B-AFC5-93C0B060174A}" destId="{FC8FDFEC-69C6-4E56-86B7-C3D70E97B7DF}" srcOrd="5" destOrd="0" presId="urn:microsoft.com/office/officeart/2016/7/layout/VerticalSolidActionList"/>
    <dgm:cxn modelId="{E17A3916-7CFC-4BAD-9150-88087B93F98B}" type="presParOf" srcId="{02482034-AA8C-487B-AFC5-93C0B060174A}" destId="{76126C0B-ACAA-44BB-A2B8-5B1B41BA78EB}" srcOrd="6" destOrd="0" presId="urn:microsoft.com/office/officeart/2016/7/layout/VerticalSolidActionList"/>
    <dgm:cxn modelId="{D7588F7E-6C9C-47BE-995E-46DE11DDC96C}" type="presParOf" srcId="{76126C0B-ACAA-44BB-A2B8-5B1B41BA78EB}" destId="{E334715E-374C-4E9D-84FE-2ED2A8DD3DA8}" srcOrd="0" destOrd="0" presId="urn:microsoft.com/office/officeart/2016/7/layout/VerticalSolidActionList"/>
    <dgm:cxn modelId="{8BBFFFA5-6F02-4D05-9AD6-3AF253196186}" type="presParOf" srcId="{76126C0B-ACAA-44BB-A2B8-5B1B41BA78EB}" destId="{EEC96E48-2AFA-4B92-9C00-FB937D90DCBA}" srcOrd="1" destOrd="0" presId="urn:microsoft.com/office/officeart/2016/7/layout/VerticalSolidActionList"/>
    <dgm:cxn modelId="{16A05BC1-9AE3-47CB-94CB-301B17911C26}" type="presParOf" srcId="{02482034-AA8C-487B-AFC5-93C0B060174A}" destId="{95A6C249-7E1B-4198-8B8A-E956D63C6445}" srcOrd="7" destOrd="0" presId="urn:microsoft.com/office/officeart/2016/7/layout/VerticalSolidActionList"/>
    <dgm:cxn modelId="{752A262B-EC62-4001-AE92-E462861A86FB}" type="presParOf" srcId="{02482034-AA8C-487B-AFC5-93C0B060174A}" destId="{FB48A797-63D2-477F-82A4-1266A044BF86}" srcOrd="8" destOrd="0" presId="urn:microsoft.com/office/officeart/2016/7/layout/VerticalSolidActionList"/>
    <dgm:cxn modelId="{BBE3C579-D422-4CB8-92DF-0AFDE112B394}" type="presParOf" srcId="{FB48A797-63D2-477F-82A4-1266A044BF86}" destId="{F73A9F66-9E89-478D-9173-26F0B37D9135}" srcOrd="0" destOrd="0" presId="urn:microsoft.com/office/officeart/2016/7/layout/VerticalSolidActionList"/>
    <dgm:cxn modelId="{398D7449-CFF7-4904-9302-163C499BD885}" type="presParOf" srcId="{FB48A797-63D2-477F-82A4-1266A044BF86}" destId="{78AB2EF7-0979-45E2-8E81-6556D3BC92AF}"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BF781-F785-4360-95DE-8DDA6E7C71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D1D0220-7AA1-4633-913E-AA1C571468AA}">
      <dgm:prSet/>
      <dgm:spPr/>
      <dgm:t>
        <a:bodyPr/>
        <a:lstStyle/>
        <a:p>
          <a:r>
            <a:rPr lang="en-US"/>
            <a:t>Understanding the risks of heat-related illnesses and how to prevent them.</a:t>
          </a:r>
        </a:p>
      </dgm:t>
    </dgm:pt>
    <dgm:pt modelId="{BB8E0CC7-97E9-4880-99E6-E8AD30D9712C}" type="parTrans" cxnId="{D70B1C28-C5AB-4B4C-AD90-C98CFF047304}">
      <dgm:prSet/>
      <dgm:spPr/>
      <dgm:t>
        <a:bodyPr/>
        <a:lstStyle/>
        <a:p>
          <a:endParaRPr lang="en-US"/>
        </a:p>
      </dgm:t>
    </dgm:pt>
    <dgm:pt modelId="{9BD84317-B584-4B1F-8139-389D7BC8A4FA}" type="sibTrans" cxnId="{D70B1C28-C5AB-4B4C-AD90-C98CFF047304}">
      <dgm:prSet/>
      <dgm:spPr/>
      <dgm:t>
        <a:bodyPr/>
        <a:lstStyle/>
        <a:p>
          <a:endParaRPr lang="en-US"/>
        </a:p>
      </dgm:t>
    </dgm:pt>
    <dgm:pt modelId="{B30B0EF1-12CA-4E40-ADDC-5A5D34D42B15}">
      <dgm:prSet/>
      <dgm:spPr/>
      <dgm:t>
        <a:bodyPr/>
        <a:lstStyle/>
        <a:p>
          <a:r>
            <a:rPr lang="en-US"/>
            <a:t>Key Tips:</a:t>
          </a:r>
        </a:p>
      </dgm:t>
    </dgm:pt>
    <dgm:pt modelId="{962FCFED-94DC-4164-BB37-D853251FB23C}" type="parTrans" cxnId="{C73B3655-2422-4B14-BA96-A8A278468FA4}">
      <dgm:prSet/>
      <dgm:spPr/>
      <dgm:t>
        <a:bodyPr/>
        <a:lstStyle/>
        <a:p>
          <a:endParaRPr lang="en-US"/>
        </a:p>
      </dgm:t>
    </dgm:pt>
    <dgm:pt modelId="{2C8FF88A-AC00-4148-8EAC-75734DAFB437}" type="sibTrans" cxnId="{C73B3655-2422-4B14-BA96-A8A278468FA4}">
      <dgm:prSet/>
      <dgm:spPr/>
      <dgm:t>
        <a:bodyPr/>
        <a:lstStyle/>
        <a:p>
          <a:endParaRPr lang="en-US"/>
        </a:p>
      </dgm:t>
    </dgm:pt>
    <dgm:pt modelId="{62972598-048A-41F7-92B7-1E1E78516587}">
      <dgm:prSet/>
      <dgm:spPr/>
      <dgm:t>
        <a:bodyPr/>
        <a:lstStyle/>
        <a:p>
          <a:r>
            <a:rPr lang="en-US"/>
            <a:t>- Recognize signs of heat exhaustion and heat stroke.</a:t>
          </a:r>
        </a:p>
      </dgm:t>
    </dgm:pt>
    <dgm:pt modelId="{8C41A4A5-F290-4273-8FF6-8773A3AA9C25}" type="parTrans" cxnId="{267D8D2A-2EE9-4136-A446-F926E6A8810D}">
      <dgm:prSet/>
      <dgm:spPr/>
      <dgm:t>
        <a:bodyPr/>
        <a:lstStyle/>
        <a:p>
          <a:endParaRPr lang="en-US"/>
        </a:p>
      </dgm:t>
    </dgm:pt>
    <dgm:pt modelId="{58867427-B6BE-4342-B8AB-E4F984B63F03}" type="sibTrans" cxnId="{267D8D2A-2EE9-4136-A446-F926E6A8810D}">
      <dgm:prSet/>
      <dgm:spPr/>
      <dgm:t>
        <a:bodyPr/>
        <a:lstStyle/>
        <a:p>
          <a:endParaRPr lang="en-US"/>
        </a:p>
      </dgm:t>
    </dgm:pt>
    <dgm:pt modelId="{8AC617E4-0627-454A-A7D2-31A0C7B69C23}">
      <dgm:prSet/>
      <dgm:spPr/>
      <dgm:t>
        <a:bodyPr/>
        <a:lstStyle/>
        <a:p>
          <a:r>
            <a:rPr lang="en-US"/>
            <a:t>- Wear lightweight, light-colored clothing.</a:t>
          </a:r>
        </a:p>
      </dgm:t>
    </dgm:pt>
    <dgm:pt modelId="{7A13BAF5-AA9C-4DAE-AF1D-9549697E08A8}" type="parTrans" cxnId="{172CE5F6-0048-44CF-8E09-5A66417BE6AB}">
      <dgm:prSet/>
      <dgm:spPr/>
      <dgm:t>
        <a:bodyPr/>
        <a:lstStyle/>
        <a:p>
          <a:endParaRPr lang="en-US"/>
        </a:p>
      </dgm:t>
    </dgm:pt>
    <dgm:pt modelId="{5E7893F7-CAB8-4D77-A629-CCA95340A501}" type="sibTrans" cxnId="{172CE5F6-0048-44CF-8E09-5A66417BE6AB}">
      <dgm:prSet/>
      <dgm:spPr/>
      <dgm:t>
        <a:bodyPr/>
        <a:lstStyle/>
        <a:p>
          <a:endParaRPr lang="en-US"/>
        </a:p>
      </dgm:t>
    </dgm:pt>
    <dgm:pt modelId="{BBF21F2A-4086-4656-9508-1EDEEAB93FDA}">
      <dgm:prSet/>
      <dgm:spPr/>
      <dgm:t>
        <a:bodyPr/>
        <a:lstStyle/>
        <a:p>
          <a:r>
            <a:rPr lang="en-US"/>
            <a:t>- Take frequent breaks in shaded or air-conditioned areas.</a:t>
          </a:r>
        </a:p>
      </dgm:t>
    </dgm:pt>
    <dgm:pt modelId="{C4E3906B-9E39-4021-8674-58BF7396E833}" type="parTrans" cxnId="{3AED6E3E-A8FE-4D47-938F-B3F2BE82DF8D}">
      <dgm:prSet/>
      <dgm:spPr/>
      <dgm:t>
        <a:bodyPr/>
        <a:lstStyle/>
        <a:p>
          <a:endParaRPr lang="en-US"/>
        </a:p>
      </dgm:t>
    </dgm:pt>
    <dgm:pt modelId="{BD8BA672-7E9D-4A1A-BD0E-46EF0CBD850D}" type="sibTrans" cxnId="{3AED6E3E-A8FE-4D47-938F-B3F2BE82DF8D}">
      <dgm:prSet/>
      <dgm:spPr/>
      <dgm:t>
        <a:bodyPr/>
        <a:lstStyle/>
        <a:p>
          <a:endParaRPr lang="en-US"/>
        </a:p>
      </dgm:t>
    </dgm:pt>
    <dgm:pt modelId="{ED363C7E-EFA3-4D23-8000-B2332D8D0E77}" type="pres">
      <dgm:prSet presAssocID="{169BF781-F785-4360-95DE-8DDA6E7C7143}" presName="root" presStyleCnt="0">
        <dgm:presLayoutVars>
          <dgm:dir/>
          <dgm:resizeHandles val="exact"/>
        </dgm:presLayoutVars>
      </dgm:prSet>
      <dgm:spPr/>
    </dgm:pt>
    <dgm:pt modelId="{9CC31568-B252-49A8-B9D2-9049397B21B3}" type="pres">
      <dgm:prSet presAssocID="{7D1D0220-7AA1-4633-913E-AA1C571468AA}" presName="compNode" presStyleCnt="0"/>
      <dgm:spPr/>
    </dgm:pt>
    <dgm:pt modelId="{F2690253-5B14-432A-8523-F3AB6D6E1CD7}" type="pres">
      <dgm:prSet presAssocID="{7D1D0220-7AA1-4633-913E-AA1C571468AA}" presName="bgRect" presStyleLbl="bgShp" presStyleIdx="0" presStyleCnt="5"/>
      <dgm:spPr/>
    </dgm:pt>
    <dgm:pt modelId="{374FDA24-135A-4622-99AB-1099CA0E9A9A}" type="pres">
      <dgm:prSet presAssocID="{7D1D0220-7AA1-4633-913E-AA1C571468A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
        </a:ext>
      </dgm:extLst>
    </dgm:pt>
    <dgm:pt modelId="{3781B94B-61F5-48F0-BD4E-FA624645ECA8}" type="pres">
      <dgm:prSet presAssocID="{7D1D0220-7AA1-4633-913E-AA1C571468AA}" presName="spaceRect" presStyleCnt="0"/>
      <dgm:spPr/>
    </dgm:pt>
    <dgm:pt modelId="{B14E3BA9-244A-434B-9E86-A2F1B794CDB4}" type="pres">
      <dgm:prSet presAssocID="{7D1D0220-7AA1-4633-913E-AA1C571468AA}" presName="parTx" presStyleLbl="revTx" presStyleIdx="0" presStyleCnt="5">
        <dgm:presLayoutVars>
          <dgm:chMax val="0"/>
          <dgm:chPref val="0"/>
        </dgm:presLayoutVars>
      </dgm:prSet>
      <dgm:spPr/>
    </dgm:pt>
    <dgm:pt modelId="{FFBB485B-123E-4BCD-AA67-F3A207BD75A8}" type="pres">
      <dgm:prSet presAssocID="{9BD84317-B584-4B1F-8139-389D7BC8A4FA}" presName="sibTrans" presStyleCnt="0"/>
      <dgm:spPr/>
    </dgm:pt>
    <dgm:pt modelId="{FB84D8B4-5BE9-40F9-9196-B7990001C5CB}" type="pres">
      <dgm:prSet presAssocID="{B30B0EF1-12CA-4E40-ADDC-5A5D34D42B15}" presName="compNode" presStyleCnt="0"/>
      <dgm:spPr/>
    </dgm:pt>
    <dgm:pt modelId="{BA924168-ACCC-4E5C-BF6A-EE8D4E5CC829}" type="pres">
      <dgm:prSet presAssocID="{B30B0EF1-12CA-4E40-ADDC-5A5D34D42B15}" presName="bgRect" presStyleLbl="bgShp" presStyleIdx="1" presStyleCnt="5"/>
      <dgm:spPr/>
    </dgm:pt>
    <dgm:pt modelId="{6FBFE159-3C5E-4651-99F2-01DE1F316E90}" type="pres">
      <dgm:prSet presAssocID="{B30B0EF1-12CA-4E40-ADDC-5A5D34D42B1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8945DBC1-4864-4833-A470-2823E4F0DCAD}" type="pres">
      <dgm:prSet presAssocID="{B30B0EF1-12CA-4E40-ADDC-5A5D34D42B15}" presName="spaceRect" presStyleCnt="0"/>
      <dgm:spPr/>
    </dgm:pt>
    <dgm:pt modelId="{20DE20E3-D333-4B1B-A2D8-028C056D6B30}" type="pres">
      <dgm:prSet presAssocID="{B30B0EF1-12CA-4E40-ADDC-5A5D34D42B15}" presName="parTx" presStyleLbl="revTx" presStyleIdx="1" presStyleCnt="5">
        <dgm:presLayoutVars>
          <dgm:chMax val="0"/>
          <dgm:chPref val="0"/>
        </dgm:presLayoutVars>
      </dgm:prSet>
      <dgm:spPr/>
    </dgm:pt>
    <dgm:pt modelId="{BB1D7BC8-595C-423A-AF44-049B96C31743}" type="pres">
      <dgm:prSet presAssocID="{2C8FF88A-AC00-4148-8EAC-75734DAFB437}" presName="sibTrans" presStyleCnt="0"/>
      <dgm:spPr/>
    </dgm:pt>
    <dgm:pt modelId="{39707DD0-D7CC-487C-A5E8-556A1750A881}" type="pres">
      <dgm:prSet presAssocID="{62972598-048A-41F7-92B7-1E1E78516587}" presName="compNode" presStyleCnt="0"/>
      <dgm:spPr/>
    </dgm:pt>
    <dgm:pt modelId="{C02EB9BF-937E-41F4-826E-04FE886955A5}" type="pres">
      <dgm:prSet presAssocID="{62972598-048A-41F7-92B7-1E1E78516587}" presName="bgRect" presStyleLbl="bgShp" presStyleIdx="2" presStyleCnt="5"/>
      <dgm:spPr/>
    </dgm:pt>
    <dgm:pt modelId="{8D3E5BD8-3C54-48D4-9F64-D791A2E046D1}" type="pres">
      <dgm:prSet presAssocID="{62972598-048A-41F7-92B7-1E1E7851658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19FC9265-A9E5-431C-8A13-6ADE5398C57F}" type="pres">
      <dgm:prSet presAssocID="{62972598-048A-41F7-92B7-1E1E78516587}" presName="spaceRect" presStyleCnt="0"/>
      <dgm:spPr/>
    </dgm:pt>
    <dgm:pt modelId="{DF3A0FEA-4732-48CB-90F1-8E64F6453CB2}" type="pres">
      <dgm:prSet presAssocID="{62972598-048A-41F7-92B7-1E1E78516587}" presName="parTx" presStyleLbl="revTx" presStyleIdx="2" presStyleCnt="5">
        <dgm:presLayoutVars>
          <dgm:chMax val="0"/>
          <dgm:chPref val="0"/>
        </dgm:presLayoutVars>
      </dgm:prSet>
      <dgm:spPr/>
    </dgm:pt>
    <dgm:pt modelId="{D525DBBA-61F5-4AD6-9C30-6F3863FD09C1}" type="pres">
      <dgm:prSet presAssocID="{58867427-B6BE-4342-B8AB-E4F984B63F03}" presName="sibTrans" presStyleCnt="0"/>
      <dgm:spPr/>
    </dgm:pt>
    <dgm:pt modelId="{81A6C3D8-7919-4083-A8ED-4ED4A020B66D}" type="pres">
      <dgm:prSet presAssocID="{8AC617E4-0627-454A-A7D2-31A0C7B69C23}" presName="compNode" presStyleCnt="0"/>
      <dgm:spPr/>
    </dgm:pt>
    <dgm:pt modelId="{D3DE8EEF-C328-4946-8573-6A6DA938E132}" type="pres">
      <dgm:prSet presAssocID="{8AC617E4-0627-454A-A7D2-31A0C7B69C23}" presName="bgRect" presStyleLbl="bgShp" presStyleIdx="3" presStyleCnt="5"/>
      <dgm:spPr/>
    </dgm:pt>
    <dgm:pt modelId="{D98256F1-82B2-4F8A-96C9-DB98A3E11ADC}" type="pres">
      <dgm:prSet presAssocID="{8AC617E4-0627-454A-A7D2-31A0C7B69C2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n"/>
        </a:ext>
      </dgm:extLst>
    </dgm:pt>
    <dgm:pt modelId="{9893112D-E1DB-4D20-B035-18B982945BC8}" type="pres">
      <dgm:prSet presAssocID="{8AC617E4-0627-454A-A7D2-31A0C7B69C23}" presName="spaceRect" presStyleCnt="0"/>
      <dgm:spPr/>
    </dgm:pt>
    <dgm:pt modelId="{CB84A7DB-CD1A-4E48-AE30-92489684653D}" type="pres">
      <dgm:prSet presAssocID="{8AC617E4-0627-454A-A7D2-31A0C7B69C23}" presName="parTx" presStyleLbl="revTx" presStyleIdx="3" presStyleCnt="5">
        <dgm:presLayoutVars>
          <dgm:chMax val="0"/>
          <dgm:chPref val="0"/>
        </dgm:presLayoutVars>
      </dgm:prSet>
      <dgm:spPr/>
    </dgm:pt>
    <dgm:pt modelId="{5DE74D8A-CA75-4321-9017-364847B9A3F2}" type="pres">
      <dgm:prSet presAssocID="{5E7893F7-CAB8-4D77-A629-CCA95340A501}" presName="sibTrans" presStyleCnt="0"/>
      <dgm:spPr/>
    </dgm:pt>
    <dgm:pt modelId="{C8F75409-FEED-467A-A2E3-889A4A923E8A}" type="pres">
      <dgm:prSet presAssocID="{BBF21F2A-4086-4656-9508-1EDEEAB93FDA}" presName="compNode" presStyleCnt="0"/>
      <dgm:spPr/>
    </dgm:pt>
    <dgm:pt modelId="{E503E647-960C-49A3-90FB-E831E4C4C27C}" type="pres">
      <dgm:prSet presAssocID="{BBF21F2A-4086-4656-9508-1EDEEAB93FDA}" presName="bgRect" presStyleLbl="bgShp" presStyleIdx="4" presStyleCnt="5"/>
      <dgm:spPr/>
    </dgm:pt>
    <dgm:pt modelId="{F5AEB1BE-684D-4B7A-8727-C432A771A84A}" type="pres">
      <dgm:prSet presAssocID="{BBF21F2A-4086-4656-9508-1EDEEAB93FD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hower"/>
        </a:ext>
      </dgm:extLst>
    </dgm:pt>
    <dgm:pt modelId="{9661C448-1F8F-4F92-81CE-DADF24C17278}" type="pres">
      <dgm:prSet presAssocID="{BBF21F2A-4086-4656-9508-1EDEEAB93FDA}" presName="spaceRect" presStyleCnt="0"/>
      <dgm:spPr/>
    </dgm:pt>
    <dgm:pt modelId="{61791BE5-C04E-4ADC-AF2D-14567BDFAD7F}" type="pres">
      <dgm:prSet presAssocID="{BBF21F2A-4086-4656-9508-1EDEEAB93FDA}" presName="parTx" presStyleLbl="revTx" presStyleIdx="4" presStyleCnt="5">
        <dgm:presLayoutVars>
          <dgm:chMax val="0"/>
          <dgm:chPref val="0"/>
        </dgm:presLayoutVars>
      </dgm:prSet>
      <dgm:spPr/>
    </dgm:pt>
  </dgm:ptLst>
  <dgm:cxnLst>
    <dgm:cxn modelId="{00FCF917-C25F-4520-AF2D-A02A60CAA29C}" type="presOf" srcId="{B30B0EF1-12CA-4E40-ADDC-5A5D34D42B15}" destId="{20DE20E3-D333-4B1B-A2D8-028C056D6B30}" srcOrd="0" destOrd="0" presId="urn:microsoft.com/office/officeart/2018/2/layout/IconVerticalSolidList"/>
    <dgm:cxn modelId="{D70B1C28-C5AB-4B4C-AD90-C98CFF047304}" srcId="{169BF781-F785-4360-95DE-8DDA6E7C7143}" destId="{7D1D0220-7AA1-4633-913E-AA1C571468AA}" srcOrd="0" destOrd="0" parTransId="{BB8E0CC7-97E9-4880-99E6-E8AD30D9712C}" sibTransId="{9BD84317-B584-4B1F-8139-389D7BC8A4FA}"/>
    <dgm:cxn modelId="{267D8D2A-2EE9-4136-A446-F926E6A8810D}" srcId="{169BF781-F785-4360-95DE-8DDA6E7C7143}" destId="{62972598-048A-41F7-92B7-1E1E78516587}" srcOrd="2" destOrd="0" parTransId="{8C41A4A5-F290-4273-8FF6-8773A3AA9C25}" sibTransId="{58867427-B6BE-4342-B8AB-E4F984B63F03}"/>
    <dgm:cxn modelId="{3AED6E3E-A8FE-4D47-938F-B3F2BE82DF8D}" srcId="{169BF781-F785-4360-95DE-8DDA6E7C7143}" destId="{BBF21F2A-4086-4656-9508-1EDEEAB93FDA}" srcOrd="4" destOrd="0" parTransId="{C4E3906B-9E39-4021-8674-58BF7396E833}" sibTransId="{BD8BA672-7E9D-4A1A-BD0E-46EF0CBD850D}"/>
    <dgm:cxn modelId="{A69DAB52-831E-40BD-9C3C-F0FD64ADE325}" type="presOf" srcId="{BBF21F2A-4086-4656-9508-1EDEEAB93FDA}" destId="{61791BE5-C04E-4ADC-AF2D-14567BDFAD7F}" srcOrd="0" destOrd="0" presId="urn:microsoft.com/office/officeart/2018/2/layout/IconVerticalSolidList"/>
    <dgm:cxn modelId="{C73B3655-2422-4B14-BA96-A8A278468FA4}" srcId="{169BF781-F785-4360-95DE-8DDA6E7C7143}" destId="{B30B0EF1-12CA-4E40-ADDC-5A5D34D42B15}" srcOrd="1" destOrd="0" parTransId="{962FCFED-94DC-4164-BB37-D853251FB23C}" sibTransId="{2C8FF88A-AC00-4148-8EAC-75734DAFB437}"/>
    <dgm:cxn modelId="{40E388BC-C040-4EF9-B4E4-DDFD72446C6B}" type="presOf" srcId="{7D1D0220-7AA1-4633-913E-AA1C571468AA}" destId="{B14E3BA9-244A-434B-9E86-A2F1B794CDB4}" srcOrd="0" destOrd="0" presId="urn:microsoft.com/office/officeart/2018/2/layout/IconVerticalSolidList"/>
    <dgm:cxn modelId="{2A5B94BC-B54B-437E-BDB4-9D237CE30E2B}" type="presOf" srcId="{62972598-048A-41F7-92B7-1E1E78516587}" destId="{DF3A0FEA-4732-48CB-90F1-8E64F6453CB2}" srcOrd="0" destOrd="0" presId="urn:microsoft.com/office/officeart/2018/2/layout/IconVerticalSolidList"/>
    <dgm:cxn modelId="{7307ACD7-5D04-4520-81E1-933F5DA72C5A}" type="presOf" srcId="{8AC617E4-0627-454A-A7D2-31A0C7B69C23}" destId="{CB84A7DB-CD1A-4E48-AE30-92489684653D}" srcOrd="0" destOrd="0" presId="urn:microsoft.com/office/officeart/2018/2/layout/IconVerticalSolidList"/>
    <dgm:cxn modelId="{12F88FD9-54F6-4722-BA42-0C713B042D11}" type="presOf" srcId="{169BF781-F785-4360-95DE-8DDA6E7C7143}" destId="{ED363C7E-EFA3-4D23-8000-B2332D8D0E77}" srcOrd="0" destOrd="0" presId="urn:microsoft.com/office/officeart/2018/2/layout/IconVerticalSolidList"/>
    <dgm:cxn modelId="{172CE5F6-0048-44CF-8E09-5A66417BE6AB}" srcId="{169BF781-F785-4360-95DE-8DDA6E7C7143}" destId="{8AC617E4-0627-454A-A7D2-31A0C7B69C23}" srcOrd="3" destOrd="0" parTransId="{7A13BAF5-AA9C-4DAE-AF1D-9549697E08A8}" sibTransId="{5E7893F7-CAB8-4D77-A629-CCA95340A501}"/>
    <dgm:cxn modelId="{F140C6C0-3198-461B-A5C9-83871963CB9E}" type="presParOf" srcId="{ED363C7E-EFA3-4D23-8000-B2332D8D0E77}" destId="{9CC31568-B252-49A8-B9D2-9049397B21B3}" srcOrd="0" destOrd="0" presId="urn:microsoft.com/office/officeart/2018/2/layout/IconVerticalSolidList"/>
    <dgm:cxn modelId="{71504D3D-EC00-4D4C-A86B-5DF2D9A87E75}" type="presParOf" srcId="{9CC31568-B252-49A8-B9D2-9049397B21B3}" destId="{F2690253-5B14-432A-8523-F3AB6D6E1CD7}" srcOrd="0" destOrd="0" presId="urn:microsoft.com/office/officeart/2018/2/layout/IconVerticalSolidList"/>
    <dgm:cxn modelId="{EA5F462C-68BC-4507-8F16-C70BB19C04BB}" type="presParOf" srcId="{9CC31568-B252-49A8-B9D2-9049397B21B3}" destId="{374FDA24-135A-4622-99AB-1099CA0E9A9A}" srcOrd="1" destOrd="0" presId="urn:microsoft.com/office/officeart/2018/2/layout/IconVerticalSolidList"/>
    <dgm:cxn modelId="{A0BBD1AB-06BF-4218-9AA5-28FF8473652A}" type="presParOf" srcId="{9CC31568-B252-49A8-B9D2-9049397B21B3}" destId="{3781B94B-61F5-48F0-BD4E-FA624645ECA8}" srcOrd="2" destOrd="0" presId="urn:microsoft.com/office/officeart/2018/2/layout/IconVerticalSolidList"/>
    <dgm:cxn modelId="{638BDC70-1D35-479C-B1D7-70C9869BB56B}" type="presParOf" srcId="{9CC31568-B252-49A8-B9D2-9049397B21B3}" destId="{B14E3BA9-244A-434B-9E86-A2F1B794CDB4}" srcOrd="3" destOrd="0" presId="urn:microsoft.com/office/officeart/2018/2/layout/IconVerticalSolidList"/>
    <dgm:cxn modelId="{35012E42-BCEF-4A8B-B0DD-5733E4848552}" type="presParOf" srcId="{ED363C7E-EFA3-4D23-8000-B2332D8D0E77}" destId="{FFBB485B-123E-4BCD-AA67-F3A207BD75A8}" srcOrd="1" destOrd="0" presId="urn:microsoft.com/office/officeart/2018/2/layout/IconVerticalSolidList"/>
    <dgm:cxn modelId="{62C0FD5E-781A-4BE0-BF16-743311DEBF9D}" type="presParOf" srcId="{ED363C7E-EFA3-4D23-8000-B2332D8D0E77}" destId="{FB84D8B4-5BE9-40F9-9196-B7990001C5CB}" srcOrd="2" destOrd="0" presId="urn:microsoft.com/office/officeart/2018/2/layout/IconVerticalSolidList"/>
    <dgm:cxn modelId="{194DAC94-A16F-4DF4-821D-24A06D49FFD8}" type="presParOf" srcId="{FB84D8B4-5BE9-40F9-9196-B7990001C5CB}" destId="{BA924168-ACCC-4E5C-BF6A-EE8D4E5CC829}" srcOrd="0" destOrd="0" presId="urn:microsoft.com/office/officeart/2018/2/layout/IconVerticalSolidList"/>
    <dgm:cxn modelId="{F8DD5403-0AE5-46AF-8CDE-EFE7F6A1AD90}" type="presParOf" srcId="{FB84D8B4-5BE9-40F9-9196-B7990001C5CB}" destId="{6FBFE159-3C5E-4651-99F2-01DE1F316E90}" srcOrd="1" destOrd="0" presId="urn:microsoft.com/office/officeart/2018/2/layout/IconVerticalSolidList"/>
    <dgm:cxn modelId="{6A0A0FA9-6932-4095-B91D-6567C12DF251}" type="presParOf" srcId="{FB84D8B4-5BE9-40F9-9196-B7990001C5CB}" destId="{8945DBC1-4864-4833-A470-2823E4F0DCAD}" srcOrd="2" destOrd="0" presId="urn:microsoft.com/office/officeart/2018/2/layout/IconVerticalSolidList"/>
    <dgm:cxn modelId="{AC70C3A8-C18B-4B1A-B254-32E02B37A1AD}" type="presParOf" srcId="{FB84D8B4-5BE9-40F9-9196-B7990001C5CB}" destId="{20DE20E3-D333-4B1B-A2D8-028C056D6B30}" srcOrd="3" destOrd="0" presId="urn:microsoft.com/office/officeart/2018/2/layout/IconVerticalSolidList"/>
    <dgm:cxn modelId="{F34A504D-1316-4F13-8E90-5E63923B8C26}" type="presParOf" srcId="{ED363C7E-EFA3-4D23-8000-B2332D8D0E77}" destId="{BB1D7BC8-595C-423A-AF44-049B96C31743}" srcOrd="3" destOrd="0" presId="urn:microsoft.com/office/officeart/2018/2/layout/IconVerticalSolidList"/>
    <dgm:cxn modelId="{1AE6C947-B33E-4934-809D-79ABEBB48D15}" type="presParOf" srcId="{ED363C7E-EFA3-4D23-8000-B2332D8D0E77}" destId="{39707DD0-D7CC-487C-A5E8-556A1750A881}" srcOrd="4" destOrd="0" presId="urn:microsoft.com/office/officeart/2018/2/layout/IconVerticalSolidList"/>
    <dgm:cxn modelId="{0DADDBEA-2D92-4389-8D8A-6653033AAD77}" type="presParOf" srcId="{39707DD0-D7CC-487C-A5E8-556A1750A881}" destId="{C02EB9BF-937E-41F4-826E-04FE886955A5}" srcOrd="0" destOrd="0" presId="urn:microsoft.com/office/officeart/2018/2/layout/IconVerticalSolidList"/>
    <dgm:cxn modelId="{87781516-63C6-4642-88EF-73B9541C2B46}" type="presParOf" srcId="{39707DD0-D7CC-487C-A5E8-556A1750A881}" destId="{8D3E5BD8-3C54-48D4-9F64-D791A2E046D1}" srcOrd="1" destOrd="0" presId="urn:microsoft.com/office/officeart/2018/2/layout/IconVerticalSolidList"/>
    <dgm:cxn modelId="{7E0DD3BA-78D4-408B-9299-5B6A9395A4ED}" type="presParOf" srcId="{39707DD0-D7CC-487C-A5E8-556A1750A881}" destId="{19FC9265-A9E5-431C-8A13-6ADE5398C57F}" srcOrd="2" destOrd="0" presId="urn:microsoft.com/office/officeart/2018/2/layout/IconVerticalSolidList"/>
    <dgm:cxn modelId="{9491AE15-031F-49B5-BE68-48B07976F3E3}" type="presParOf" srcId="{39707DD0-D7CC-487C-A5E8-556A1750A881}" destId="{DF3A0FEA-4732-48CB-90F1-8E64F6453CB2}" srcOrd="3" destOrd="0" presId="urn:microsoft.com/office/officeart/2018/2/layout/IconVerticalSolidList"/>
    <dgm:cxn modelId="{A073116E-2703-4C7F-A54F-E0DC5B583753}" type="presParOf" srcId="{ED363C7E-EFA3-4D23-8000-B2332D8D0E77}" destId="{D525DBBA-61F5-4AD6-9C30-6F3863FD09C1}" srcOrd="5" destOrd="0" presId="urn:microsoft.com/office/officeart/2018/2/layout/IconVerticalSolidList"/>
    <dgm:cxn modelId="{BF82E1C6-53C5-4BD1-9951-7D8311C49333}" type="presParOf" srcId="{ED363C7E-EFA3-4D23-8000-B2332D8D0E77}" destId="{81A6C3D8-7919-4083-A8ED-4ED4A020B66D}" srcOrd="6" destOrd="0" presId="urn:microsoft.com/office/officeart/2018/2/layout/IconVerticalSolidList"/>
    <dgm:cxn modelId="{0A044F33-8DE4-4EE2-ACF5-F0990B81108E}" type="presParOf" srcId="{81A6C3D8-7919-4083-A8ED-4ED4A020B66D}" destId="{D3DE8EEF-C328-4946-8573-6A6DA938E132}" srcOrd="0" destOrd="0" presId="urn:microsoft.com/office/officeart/2018/2/layout/IconVerticalSolidList"/>
    <dgm:cxn modelId="{E9ABA016-34A1-4A2B-8903-6BA2E32FD524}" type="presParOf" srcId="{81A6C3D8-7919-4083-A8ED-4ED4A020B66D}" destId="{D98256F1-82B2-4F8A-96C9-DB98A3E11ADC}" srcOrd="1" destOrd="0" presId="urn:microsoft.com/office/officeart/2018/2/layout/IconVerticalSolidList"/>
    <dgm:cxn modelId="{93D30D68-3C9B-49FD-B58F-C1BB821EA6DF}" type="presParOf" srcId="{81A6C3D8-7919-4083-A8ED-4ED4A020B66D}" destId="{9893112D-E1DB-4D20-B035-18B982945BC8}" srcOrd="2" destOrd="0" presId="urn:microsoft.com/office/officeart/2018/2/layout/IconVerticalSolidList"/>
    <dgm:cxn modelId="{326EB298-02D9-45BA-BF5B-94DBDD843137}" type="presParOf" srcId="{81A6C3D8-7919-4083-A8ED-4ED4A020B66D}" destId="{CB84A7DB-CD1A-4E48-AE30-92489684653D}" srcOrd="3" destOrd="0" presId="urn:microsoft.com/office/officeart/2018/2/layout/IconVerticalSolidList"/>
    <dgm:cxn modelId="{FFE65275-8A2C-47B4-ADE4-9497BE72A87D}" type="presParOf" srcId="{ED363C7E-EFA3-4D23-8000-B2332D8D0E77}" destId="{5DE74D8A-CA75-4321-9017-364847B9A3F2}" srcOrd="7" destOrd="0" presId="urn:microsoft.com/office/officeart/2018/2/layout/IconVerticalSolidList"/>
    <dgm:cxn modelId="{B478840C-E1CC-421A-B51E-F304104F3A13}" type="presParOf" srcId="{ED363C7E-EFA3-4D23-8000-B2332D8D0E77}" destId="{C8F75409-FEED-467A-A2E3-889A4A923E8A}" srcOrd="8" destOrd="0" presId="urn:microsoft.com/office/officeart/2018/2/layout/IconVerticalSolidList"/>
    <dgm:cxn modelId="{149813F4-AF8A-46FC-9A6A-0AEB39929B1C}" type="presParOf" srcId="{C8F75409-FEED-467A-A2E3-889A4A923E8A}" destId="{E503E647-960C-49A3-90FB-E831E4C4C27C}" srcOrd="0" destOrd="0" presId="urn:microsoft.com/office/officeart/2018/2/layout/IconVerticalSolidList"/>
    <dgm:cxn modelId="{BEC6E70B-1E24-4B0B-AFAA-88B5FBDB4CA3}" type="presParOf" srcId="{C8F75409-FEED-467A-A2E3-889A4A923E8A}" destId="{F5AEB1BE-684D-4B7A-8727-C432A771A84A}" srcOrd="1" destOrd="0" presId="urn:microsoft.com/office/officeart/2018/2/layout/IconVerticalSolidList"/>
    <dgm:cxn modelId="{0B1C96A9-5DC8-47A8-89C8-A450098E7FBF}" type="presParOf" srcId="{C8F75409-FEED-467A-A2E3-889A4A923E8A}" destId="{9661C448-1F8F-4F92-81CE-DADF24C17278}" srcOrd="2" destOrd="0" presId="urn:microsoft.com/office/officeart/2018/2/layout/IconVerticalSolidList"/>
    <dgm:cxn modelId="{B0B7C4D2-530E-4E94-AE43-2580F5178196}" type="presParOf" srcId="{C8F75409-FEED-467A-A2E3-889A4A923E8A}" destId="{61791BE5-C04E-4ADC-AF2D-14567BDFAD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4E6DE9-8278-45B7-B064-78D0B1DAF30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56143F2-A1F9-45D1-B3E5-1F498B16B78D}">
      <dgm:prSet/>
      <dgm:spPr/>
      <dgm:t>
        <a:bodyPr/>
        <a:lstStyle/>
        <a:p>
          <a:r>
            <a:rPr lang="en-US"/>
            <a:t>Maintaining proper hydration to ensure safety and performance.</a:t>
          </a:r>
        </a:p>
      </dgm:t>
    </dgm:pt>
    <dgm:pt modelId="{6E9F731D-5232-467F-B7C3-311C92426AD4}" type="parTrans" cxnId="{E52A46B6-5D4F-42F6-8C9D-CA1DB149236D}">
      <dgm:prSet/>
      <dgm:spPr/>
      <dgm:t>
        <a:bodyPr/>
        <a:lstStyle/>
        <a:p>
          <a:endParaRPr lang="en-US"/>
        </a:p>
      </dgm:t>
    </dgm:pt>
    <dgm:pt modelId="{0FD4067E-20BC-4087-9477-4C772841F578}" type="sibTrans" cxnId="{E52A46B6-5D4F-42F6-8C9D-CA1DB149236D}">
      <dgm:prSet/>
      <dgm:spPr/>
      <dgm:t>
        <a:bodyPr/>
        <a:lstStyle/>
        <a:p>
          <a:endParaRPr lang="en-US"/>
        </a:p>
      </dgm:t>
    </dgm:pt>
    <dgm:pt modelId="{6CD2858D-50B0-4872-8CA9-87F91B64E93B}">
      <dgm:prSet/>
      <dgm:spPr/>
      <dgm:t>
        <a:bodyPr/>
        <a:lstStyle/>
        <a:p>
          <a:r>
            <a:rPr lang="en-US"/>
            <a:t>Key Tips:</a:t>
          </a:r>
        </a:p>
      </dgm:t>
    </dgm:pt>
    <dgm:pt modelId="{EE5620D3-FBC5-4ADD-9F72-EFDBF3ECCF39}" type="parTrans" cxnId="{544D0CEA-0594-4AF0-A477-E725A8AC187C}">
      <dgm:prSet/>
      <dgm:spPr/>
      <dgm:t>
        <a:bodyPr/>
        <a:lstStyle/>
        <a:p>
          <a:endParaRPr lang="en-US"/>
        </a:p>
      </dgm:t>
    </dgm:pt>
    <dgm:pt modelId="{7C8BE3F4-02B1-4D38-B17C-5509B1F1C2A0}" type="sibTrans" cxnId="{544D0CEA-0594-4AF0-A477-E725A8AC187C}">
      <dgm:prSet/>
      <dgm:spPr/>
      <dgm:t>
        <a:bodyPr/>
        <a:lstStyle/>
        <a:p>
          <a:endParaRPr lang="en-US"/>
        </a:p>
      </dgm:t>
    </dgm:pt>
    <dgm:pt modelId="{DCC59CB0-676E-46D1-905B-D4E6C5BABFA6}">
      <dgm:prSet/>
      <dgm:spPr/>
      <dgm:t>
        <a:bodyPr/>
        <a:lstStyle/>
        <a:p>
          <a:r>
            <a:rPr lang="en-US"/>
            <a:t>- Drink water regularly, even if not thirsty.</a:t>
          </a:r>
        </a:p>
      </dgm:t>
    </dgm:pt>
    <dgm:pt modelId="{2ED0AF3A-9858-4D4F-97D2-E181C8B9ADA2}" type="parTrans" cxnId="{80F9C2CD-3ECF-4D91-AEA2-89478D2FDBF6}">
      <dgm:prSet/>
      <dgm:spPr/>
      <dgm:t>
        <a:bodyPr/>
        <a:lstStyle/>
        <a:p>
          <a:endParaRPr lang="en-US"/>
        </a:p>
      </dgm:t>
    </dgm:pt>
    <dgm:pt modelId="{5DFBEC90-0D34-4EEA-8F77-D3F5200CB625}" type="sibTrans" cxnId="{80F9C2CD-3ECF-4D91-AEA2-89478D2FDBF6}">
      <dgm:prSet/>
      <dgm:spPr/>
      <dgm:t>
        <a:bodyPr/>
        <a:lstStyle/>
        <a:p>
          <a:endParaRPr lang="en-US"/>
        </a:p>
      </dgm:t>
    </dgm:pt>
    <dgm:pt modelId="{9F139EC5-B144-42B4-B93F-79D3A0AB32E2}">
      <dgm:prSet/>
      <dgm:spPr/>
      <dgm:t>
        <a:bodyPr/>
        <a:lstStyle/>
        <a:p>
          <a:r>
            <a:rPr lang="en-US"/>
            <a:t>- Avoid excessive caffeine and alcohol.</a:t>
          </a:r>
        </a:p>
      </dgm:t>
    </dgm:pt>
    <dgm:pt modelId="{2101C6A8-BEB7-41E5-97B6-7532FCB3FFD3}" type="parTrans" cxnId="{F8EE2CA4-FE59-4F69-8012-FAF633315090}">
      <dgm:prSet/>
      <dgm:spPr/>
      <dgm:t>
        <a:bodyPr/>
        <a:lstStyle/>
        <a:p>
          <a:endParaRPr lang="en-US"/>
        </a:p>
      </dgm:t>
    </dgm:pt>
    <dgm:pt modelId="{5D62FB17-6960-4261-BDBE-5AC5E1287D6C}" type="sibTrans" cxnId="{F8EE2CA4-FE59-4F69-8012-FAF633315090}">
      <dgm:prSet/>
      <dgm:spPr/>
      <dgm:t>
        <a:bodyPr/>
        <a:lstStyle/>
        <a:p>
          <a:endParaRPr lang="en-US"/>
        </a:p>
      </dgm:t>
    </dgm:pt>
    <dgm:pt modelId="{00482527-EF0F-4247-9100-FCCB11EE2D83}">
      <dgm:prSet/>
      <dgm:spPr/>
      <dgm:t>
        <a:bodyPr/>
        <a:lstStyle/>
        <a:p>
          <a:r>
            <a:rPr lang="en-US"/>
            <a:t>- Monitor urine color as an indicator of hydration.</a:t>
          </a:r>
        </a:p>
      </dgm:t>
    </dgm:pt>
    <dgm:pt modelId="{40B871E6-B271-472F-8828-1F1A1721E9A1}" type="parTrans" cxnId="{1C419D67-C7CD-4CA9-9FF9-B9CDEC250252}">
      <dgm:prSet/>
      <dgm:spPr/>
      <dgm:t>
        <a:bodyPr/>
        <a:lstStyle/>
        <a:p>
          <a:endParaRPr lang="en-US"/>
        </a:p>
      </dgm:t>
    </dgm:pt>
    <dgm:pt modelId="{3DBF0C37-4684-4E0D-9290-4AB38BD0FAC5}" type="sibTrans" cxnId="{1C419D67-C7CD-4CA9-9FF9-B9CDEC250252}">
      <dgm:prSet/>
      <dgm:spPr/>
      <dgm:t>
        <a:bodyPr/>
        <a:lstStyle/>
        <a:p>
          <a:endParaRPr lang="en-US"/>
        </a:p>
      </dgm:t>
    </dgm:pt>
    <dgm:pt modelId="{F0A44DE9-9256-4135-8C70-2AC43A4F8E7A}" type="pres">
      <dgm:prSet presAssocID="{8B4E6DE9-8278-45B7-B064-78D0B1DAF30A}" presName="root" presStyleCnt="0">
        <dgm:presLayoutVars>
          <dgm:dir/>
          <dgm:resizeHandles val="exact"/>
        </dgm:presLayoutVars>
      </dgm:prSet>
      <dgm:spPr/>
    </dgm:pt>
    <dgm:pt modelId="{58B466F1-26B5-48CC-80A4-DFDF01077F86}" type="pres">
      <dgm:prSet presAssocID="{8B4E6DE9-8278-45B7-B064-78D0B1DAF30A}" presName="container" presStyleCnt="0">
        <dgm:presLayoutVars>
          <dgm:dir/>
          <dgm:resizeHandles val="exact"/>
        </dgm:presLayoutVars>
      </dgm:prSet>
      <dgm:spPr/>
    </dgm:pt>
    <dgm:pt modelId="{49646680-45EA-4A84-A385-6DA3723BD31F}" type="pres">
      <dgm:prSet presAssocID="{356143F2-A1F9-45D1-B3E5-1F498B16B78D}" presName="compNode" presStyleCnt="0"/>
      <dgm:spPr/>
    </dgm:pt>
    <dgm:pt modelId="{5B4B4E51-2FF3-4344-BB47-8596DFC35122}" type="pres">
      <dgm:prSet presAssocID="{356143F2-A1F9-45D1-B3E5-1F498B16B78D}" presName="iconBgRect" presStyleLbl="bgShp" presStyleIdx="0" presStyleCnt="5"/>
      <dgm:spPr/>
    </dgm:pt>
    <dgm:pt modelId="{E9DCCB2B-2056-453D-A43F-75FB1E29ECC2}" type="pres">
      <dgm:prSet presAssocID="{356143F2-A1F9-45D1-B3E5-1F498B16B7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8F017234-3A29-4C92-8AF6-302C68B3A686}" type="pres">
      <dgm:prSet presAssocID="{356143F2-A1F9-45D1-B3E5-1F498B16B78D}" presName="spaceRect" presStyleCnt="0"/>
      <dgm:spPr/>
    </dgm:pt>
    <dgm:pt modelId="{0FCE5891-D0F0-4A12-842E-79DAF93A44C0}" type="pres">
      <dgm:prSet presAssocID="{356143F2-A1F9-45D1-B3E5-1F498B16B78D}" presName="textRect" presStyleLbl="revTx" presStyleIdx="0" presStyleCnt="5">
        <dgm:presLayoutVars>
          <dgm:chMax val="1"/>
          <dgm:chPref val="1"/>
        </dgm:presLayoutVars>
      </dgm:prSet>
      <dgm:spPr/>
    </dgm:pt>
    <dgm:pt modelId="{B46184CF-6334-4810-BF8B-9EB37D1EF107}" type="pres">
      <dgm:prSet presAssocID="{0FD4067E-20BC-4087-9477-4C772841F578}" presName="sibTrans" presStyleLbl="sibTrans2D1" presStyleIdx="0" presStyleCnt="0"/>
      <dgm:spPr/>
    </dgm:pt>
    <dgm:pt modelId="{245858EC-E908-474D-AE46-F12FB278E032}" type="pres">
      <dgm:prSet presAssocID="{6CD2858D-50B0-4872-8CA9-87F91B64E93B}" presName="compNode" presStyleCnt="0"/>
      <dgm:spPr/>
    </dgm:pt>
    <dgm:pt modelId="{A024007E-6044-4055-A836-2E4FE535B571}" type="pres">
      <dgm:prSet presAssocID="{6CD2858D-50B0-4872-8CA9-87F91B64E93B}" presName="iconBgRect" presStyleLbl="bgShp" presStyleIdx="1" presStyleCnt="5"/>
      <dgm:spPr/>
    </dgm:pt>
    <dgm:pt modelId="{F86B0AA3-AEF8-4174-86E0-806AD8A32CC7}" type="pres">
      <dgm:prSet presAssocID="{6CD2858D-50B0-4872-8CA9-87F91B64E93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967B84D1-86D7-4B3A-9B11-E0291565D267}" type="pres">
      <dgm:prSet presAssocID="{6CD2858D-50B0-4872-8CA9-87F91B64E93B}" presName="spaceRect" presStyleCnt="0"/>
      <dgm:spPr/>
    </dgm:pt>
    <dgm:pt modelId="{7B35FB47-FF47-44E4-AFA5-FD9AD8981D55}" type="pres">
      <dgm:prSet presAssocID="{6CD2858D-50B0-4872-8CA9-87F91B64E93B}" presName="textRect" presStyleLbl="revTx" presStyleIdx="1" presStyleCnt="5">
        <dgm:presLayoutVars>
          <dgm:chMax val="1"/>
          <dgm:chPref val="1"/>
        </dgm:presLayoutVars>
      </dgm:prSet>
      <dgm:spPr/>
    </dgm:pt>
    <dgm:pt modelId="{862953ED-8C14-411A-B3FD-31C600DF0423}" type="pres">
      <dgm:prSet presAssocID="{7C8BE3F4-02B1-4D38-B17C-5509B1F1C2A0}" presName="sibTrans" presStyleLbl="sibTrans2D1" presStyleIdx="0" presStyleCnt="0"/>
      <dgm:spPr/>
    </dgm:pt>
    <dgm:pt modelId="{0AC842C7-4C0A-4273-944E-55A1C0AB567E}" type="pres">
      <dgm:prSet presAssocID="{DCC59CB0-676E-46D1-905B-D4E6C5BABFA6}" presName="compNode" presStyleCnt="0"/>
      <dgm:spPr/>
    </dgm:pt>
    <dgm:pt modelId="{09D35A2D-DAC7-4AEA-917A-C6E273D577AD}" type="pres">
      <dgm:prSet presAssocID="{DCC59CB0-676E-46D1-905B-D4E6C5BABFA6}" presName="iconBgRect" presStyleLbl="bgShp" presStyleIdx="2" presStyleCnt="5"/>
      <dgm:spPr/>
    </dgm:pt>
    <dgm:pt modelId="{1679B22C-8A98-44A3-8263-977B5B9CF573}" type="pres">
      <dgm:prSet presAssocID="{DCC59CB0-676E-46D1-905B-D4E6C5BABF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ttle"/>
        </a:ext>
      </dgm:extLst>
    </dgm:pt>
    <dgm:pt modelId="{A4794E5F-E629-4FAB-9439-84C24FF718AD}" type="pres">
      <dgm:prSet presAssocID="{DCC59CB0-676E-46D1-905B-D4E6C5BABFA6}" presName="spaceRect" presStyleCnt="0"/>
      <dgm:spPr/>
    </dgm:pt>
    <dgm:pt modelId="{9C48F637-0134-4147-8A64-E704014FB467}" type="pres">
      <dgm:prSet presAssocID="{DCC59CB0-676E-46D1-905B-D4E6C5BABFA6}" presName="textRect" presStyleLbl="revTx" presStyleIdx="2" presStyleCnt="5">
        <dgm:presLayoutVars>
          <dgm:chMax val="1"/>
          <dgm:chPref val="1"/>
        </dgm:presLayoutVars>
      </dgm:prSet>
      <dgm:spPr/>
    </dgm:pt>
    <dgm:pt modelId="{D6828524-F0F7-4FDE-934B-9C4CAF55F9A4}" type="pres">
      <dgm:prSet presAssocID="{5DFBEC90-0D34-4EEA-8F77-D3F5200CB625}" presName="sibTrans" presStyleLbl="sibTrans2D1" presStyleIdx="0" presStyleCnt="0"/>
      <dgm:spPr/>
    </dgm:pt>
    <dgm:pt modelId="{00FF4794-305F-4E33-BF06-BB9A830E5D6B}" type="pres">
      <dgm:prSet presAssocID="{9F139EC5-B144-42B4-B93F-79D3A0AB32E2}" presName="compNode" presStyleCnt="0"/>
      <dgm:spPr/>
    </dgm:pt>
    <dgm:pt modelId="{D8A6E59B-EA2E-431C-B341-259DB5333431}" type="pres">
      <dgm:prSet presAssocID="{9F139EC5-B144-42B4-B93F-79D3A0AB32E2}" presName="iconBgRect" presStyleLbl="bgShp" presStyleIdx="3" presStyleCnt="5"/>
      <dgm:spPr/>
    </dgm:pt>
    <dgm:pt modelId="{AF9552F8-6E86-445A-8347-D5A6C7FE66AE}" type="pres">
      <dgm:prSet presAssocID="{9F139EC5-B144-42B4-B93F-79D3A0AB32E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ffee"/>
        </a:ext>
      </dgm:extLst>
    </dgm:pt>
    <dgm:pt modelId="{E92D9CC5-9757-4B0A-B01C-FE0FE3D13DBC}" type="pres">
      <dgm:prSet presAssocID="{9F139EC5-B144-42B4-B93F-79D3A0AB32E2}" presName="spaceRect" presStyleCnt="0"/>
      <dgm:spPr/>
    </dgm:pt>
    <dgm:pt modelId="{9017A4E6-D579-4801-BF00-2BF2FF788043}" type="pres">
      <dgm:prSet presAssocID="{9F139EC5-B144-42B4-B93F-79D3A0AB32E2}" presName="textRect" presStyleLbl="revTx" presStyleIdx="3" presStyleCnt="5">
        <dgm:presLayoutVars>
          <dgm:chMax val="1"/>
          <dgm:chPref val="1"/>
        </dgm:presLayoutVars>
      </dgm:prSet>
      <dgm:spPr/>
    </dgm:pt>
    <dgm:pt modelId="{E95CB7EE-B130-4472-9A52-67F140EA657C}" type="pres">
      <dgm:prSet presAssocID="{5D62FB17-6960-4261-BDBE-5AC5E1287D6C}" presName="sibTrans" presStyleLbl="sibTrans2D1" presStyleIdx="0" presStyleCnt="0"/>
      <dgm:spPr/>
    </dgm:pt>
    <dgm:pt modelId="{BEBCB387-F4D1-4087-A7BD-5BD203918D4D}" type="pres">
      <dgm:prSet presAssocID="{00482527-EF0F-4247-9100-FCCB11EE2D83}" presName="compNode" presStyleCnt="0"/>
      <dgm:spPr/>
    </dgm:pt>
    <dgm:pt modelId="{B0973F81-F128-4DB9-877B-D2700D9A6D6C}" type="pres">
      <dgm:prSet presAssocID="{00482527-EF0F-4247-9100-FCCB11EE2D83}" presName="iconBgRect" presStyleLbl="bgShp" presStyleIdx="4" presStyleCnt="5"/>
      <dgm:spPr/>
    </dgm:pt>
    <dgm:pt modelId="{C423621D-CA0D-41C7-8D61-2E0AED446116}" type="pres">
      <dgm:prSet presAssocID="{00482527-EF0F-4247-9100-FCCB11EE2D8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ye dropper"/>
        </a:ext>
      </dgm:extLst>
    </dgm:pt>
    <dgm:pt modelId="{577B894B-1487-4178-858C-7051705C7B55}" type="pres">
      <dgm:prSet presAssocID="{00482527-EF0F-4247-9100-FCCB11EE2D83}" presName="spaceRect" presStyleCnt="0"/>
      <dgm:spPr/>
    </dgm:pt>
    <dgm:pt modelId="{EACC96B8-D011-4BDE-8097-6F67BFE87103}" type="pres">
      <dgm:prSet presAssocID="{00482527-EF0F-4247-9100-FCCB11EE2D83}" presName="textRect" presStyleLbl="revTx" presStyleIdx="4" presStyleCnt="5">
        <dgm:presLayoutVars>
          <dgm:chMax val="1"/>
          <dgm:chPref val="1"/>
        </dgm:presLayoutVars>
      </dgm:prSet>
      <dgm:spPr/>
    </dgm:pt>
  </dgm:ptLst>
  <dgm:cxnLst>
    <dgm:cxn modelId="{4050F30B-5478-4643-BB01-59B3A159402C}" type="presOf" srcId="{5DFBEC90-0D34-4EEA-8F77-D3F5200CB625}" destId="{D6828524-F0F7-4FDE-934B-9C4CAF55F9A4}" srcOrd="0" destOrd="0" presId="urn:microsoft.com/office/officeart/2018/2/layout/IconCircleList"/>
    <dgm:cxn modelId="{E05CA960-4A1D-479B-8194-C19F3F73BEA2}" type="presOf" srcId="{DCC59CB0-676E-46D1-905B-D4E6C5BABFA6}" destId="{9C48F637-0134-4147-8A64-E704014FB467}" srcOrd="0" destOrd="0" presId="urn:microsoft.com/office/officeart/2018/2/layout/IconCircleList"/>
    <dgm:cxn modelId="{D7C70641-F84B-4BAB-A1AB-87389E2C01AB}" type="presOf" srcId="{0FD4067E-20BC-4087-9477-4C772841F578}" destId="{B46184CF-6334-4810-BF8B-9EB37D1EF107}" srcOrd="0" destOrd="0" presId="urn:microsoft.com/office/officeart/2018/2/layout/IconCircleList"/>
    <dgm:cxn modelId="{1C419D67-C7CD-4CA9-9FF9-B9CDEC250252}" srcId="{8B4E6DE9-8278-45B7-B064-78D0B1DAF30A}" destId="{00482527-EF0F-4247-9100-FCCB11EE2D83}" srcOrd="4" destOrd="0" parTransId="{40B871E6-B271-472F-8828-1F1A1721E9A1}" sibTransId="{3DBF0C37-4684-4E0D-9290-4AB38BD0FAC5}"/>
    <dgm:cxn modelId="{D1B0958D-A8FB-4D23-94C7-0801541C296B}" type="presOf" srcId="{8B4E6DE9-8278-45B7-B064-78D0B1DAF30A}" destId="{F0A44DE9-9256-4135-8C70-2AC43A4F8E7A}" srcOrd="0" destOrd="0" presId="urn:microsoft.com/office/officeart/2018/2/layout/IconCircleList"/>
    <dgm:cxn modelId="{73981195-07F0-41CC-8BA0-6FD4BE7AEBD1}" type="presOf" srcId="{356143F2-A1F9-45D1-B3E5-1F498B16B78D}" destId="{0FCE5891-D0F0-4A12-842E-79DAF93A44C0}" srcOrd="0" destOrd="0" presId="urn:microsoft.com/office/officeart/2018/2/layout/IconCircleList"/>
    <dgm:cxn modelId="{F8EE2CA4-FE59-4F69-8012-FAF633315090}" srcId="{8B4E6DE9-8278-45B7-B064-78D0B1DAF30A}" destId="{9F139EC5-B144-42B4-B93F-79D3A0AB32E2}" srcOrd="3" destOrd="0" parTransId="{2101C6A8-BEB7-41E5-97B6-7532FCB3FFD3}" sibTransId="{5D62FB17-6960-4261-BDBE-5AC5E1287D6C}"/>
    <dgm:cxn modelId="{E52A46B6-5D4F-42F6-8C9D-CA1DB149236D}" srcId="{8B4E6DE9-8278-45B7-B064-78D0B1DAF30A}" destId="{356143F2-A1F9-45D1-B3E5-1F498B16B78D}" srcOrd="0" destOrd="0" parTransId="{6E9F731D-5232-467F-B7C3-311C92426AD4}" sibTransId="{0FD4067E-20BC-4087-9477-4C772841F578}"/>
    <dgm:cxn modelId="{18551AB8-A3BC-4399-B583-34E60DC82495}" type="presOf" srcId="{00482527-EF0F-4247-9100-FCCB11EE2D83}" destId="{EACC96B8-D011-4BDE-8097-6F67BFE87103}" srcOrd="0" destOrd="0" presId="urn:microsoft.com/office/officeart/2018/2/layout/IconCircleList"/>
    <dgm:cxn modelId="{8AAEF6C2-9767-4B8F-AF0B-41647866949F}" type="presOf" srcId="{9F139EC5-B144-42B4-B93F-79D3A0AB32E2}" destId="{9017A4E6-D579-4801-BF00-2BF2FF788043}" srcOrd="0" destOrd="0" presId="urn:microsoft.com/office/officeart/2018/2/layout/IconCircleList"/>
    <dgm:cxn modelId="{C1C051CB-B9DD-4020-A1D9-0EAC35E49135}" type="presOf" srcId="{7C8BE3F4-02B1-4D38-B17C-5509B1F1C2A0}" destId="{862953ED-8C14-411A-B3FD-31C600DF0423}" srcOrd="0" destOrd="0" presId="urn:microsoft.com/office/officeart/2018/2/layout/IconCircleList"/>
    <dgm:cxn modelId="{80F9C2CD-3ECF-4D91-AEA2-89478D2FDBF6}" srcId="{8B4E6DE9-8278-45B7-B064-78D0B1DAF30A}" destId="{DCC59CB0-676E-46D1-905B-D4E6C5BABFA6}" srcOrd="2" destOrd="0" parTransId="{2ED0AF3A-9858-4D4F-97D2-E181C8B9ADA2}" sibTransId="{5DFBEC90-0D34-4EEA-8F77-D3F5200CB625}"/>
    <dgm:cxn modelId="{2E9062DB-0A7D-4AAA-B334-981A08F35B86}" type="presOf" srcId="{6CD2858D-50B0-4872-8CA9-87F91B64E93B}" destId="{7B35FB47-FF47-44E4-AFA5-FD9AD8981D55}" srcOrd="0" destOrd="0" presId="urn:microsoft.com/office/officeart/2018/2/layout/IconCircleList"/>
    <dgm:cxn modelId="{544D0CEA-0594-4AF0-A477-E725A8AC187C}" srcId="{8B4E6DE9-8278-45B7-B064-78D0B1DAF30A}" destId="{6CD2858D-50B0-4872-8CA9-87F91B64E93B}" srcOrd="1" destOrd="0" parTransId="{EE5620D3-FBC5-4ADD-9F72-EFDBF3ECCF39}" sibTransId="{7C8BE3F4-02B1-4D38-B17C-5509B1F1C2A0}"/>
    <dgm:cxn modelId="{419BD3F9-E80A-4014-9DBB-242B798671CC}" type="presOf" srcId="{5D62FB17-6960-4261-BDBE-5AC5E1287D6C}" destId="{E95CB7EE-B130-4472-9A52-67F140EA657C}" srcOrd="0" destOrd="0" presId="urn:microsoft.com/office/officeart/2018/2/layout/IconCircleList"/>
    <dgm:cxn modelId="{C48317DD-96C7-47CF-8622-7B0CF37CAD1C}" type="presParOf" srcId="{F0A44DE9-9256-4135-8C70-2AC43A4F8E7A}" destId="{58B466F1-26B5-48CC-80A4-DFDF01077F86}" srcOrd="0" destOrd="0" presId="urn:microsoft.com/office/officeart/2018/2/layout/IconCircleList"/>
    <dgm:cxn modelId="{958071AA-93D4-4DFD-8BDE-CF1151DC768F}" type="presParOf" srcId="{58B466F1-26B5-48CC-80A4-DFDF01077F86}" destId="{49646680-45EA-4A84-A385-6DA3723BD31F}" srcOrd="0" destOrd="0" presId="urn:microsoft.com/office/officeart/2018/2/layout/IconCircleList"/>
    <dgm:cxn modelId="{586552A4-872F-4BB5-92C5-F864701F9928}" type="presParOf" srcId="{49646680-45EA-4A84-A385-6DA3723BD31F}" destId="{5B4B4E51-2FF3-4344-BB47-8596DFC35122}" srcOrd="0" destOrd="0" presId="urn:microsoft.com/office/officeart/2018/2/layout/IconCircleList"/>
    <dgm:cxn modelId="{AD300D55-F9A3-4B4F-A360-256604F32685}" type="presParOf" srcId="{49646680-45EA-4A84-A385-6DA3723BD31F}" destId="{E9DCCB2B-2056-453D-A43F-75FB1E29ECC2}" srcOrd="1" destOrd="0" presId="urn:microsoft.com/office/officeart/2018/2/layout/IconCircleList"/>
    <dgm:cxn modelId="{FC86392D-87AE-4719-A616-6493B5EB78A3}" type="presParOf" srcId="{49646680-45EA-4A84-A385-6DA3723BD31F}" destId="{8F017234-3A29-4C92-8AF6-302C68B3A686}" srcOrd="2" destOrd="0" presId="urn:microsoft.com/office/officeart/2018/2/layout/IconCircleList"/>
    <dgm:cxn modelId="{43D4D9B8-AA8C-46AE-A7BA-4442F5F86E7C}" type="presParOf" srcId="{49646680-45EA-4A84-A385-6DA3723BD31F}" destId="{0FCE5891-D0F0-4A12-842E-79DAF93A44C0}" srcOrd="3" destOrd="0" presId="urn:microsoft.com/office/officeart/2018/2/layout/IconCircleList"/>
    <dgm:cxn modelId="{00FA1691-BBF5-4877-9500-F665C26CF5FE}" type="presParOf" srcId="{58B466F1-26B5-48CC-80A4-DFDF01077F86}" destId="{B46184CF-6334-4810-BF8B-9EB37D1EF107}" srcOrd="1" destOrd="0" presId="urn:microsoft.com/office/officeart/2018/2/layout/IconCircleList"/>
    <dgm:cxn modelId="{4F6988C2-A2FB-490D-99CD-3C6561A16B1A}" type="presParOf" srcId="{58B466F1-26B5-48CC-80A4-DFDF01077F86}" destId="{245858EC-E908-474D-AE46-F12FB278E032}" srcOrd="2" destOrd="0" presId="urn:microsoft.com/office/officeart/2018/2/layout/IconCircleList"/>
    <dgm:cxn modelId="{1090A97F-22A8-4749-9F0A-9E4549B6CE7A}" type="presParOf" srcId="{245858EC-E908-474D-AE46-F12FB278E032}" destId="{A024007E-6044-4055-A836-2E4FE535B571}" srcOrd="0" destOrd="0" presId="urn:microsoft.com/office/officeart/2018/2/layout/IconCircleList"/>
    <dgm:cxn modelId="{F6F83FD3-D3C0-4230-AA7C-F8039B17A795}" type="presParOf" srcId="{245858EC-E908-474D-AE46-F12FB278E032}" destId="{F86B0AA3-AEF8-4174-86E0-806AD8A32CC7}" srcOrd="1" destOrd="0" presId="urn:microsoft.com/office/officeart/2018/2/layout/IconCircleList"/>
    <dgm:cxn modelId="{3A5480BF-45D5-4A43-8E21-550003200B53}" type="presParOf" srcId="{245858EC-E908-474D-AE46-F12FB278E032}" destId="{967B84D1-86D7-4B3A-9B11-E0291565D267}" srcOrd="2" destOrd="0" presId="urn:microsoft.com/office/officeart/2018/2/layout/IconCircleList"/>
    <dgm:cxn modelId="{1450BAB2-CBA5-4A16-BCB8-D96B59E64496}" type="presParOf" srcId="{245858EC-E908-474D-AE46-F12FB278E032}" destId="{7B35FB47-FF47-44E4-AFA5-FD9AD8981D55}" srcOrd="3" destOrd="0" presId="urn:microsoft.com/office/officeart/2018/2/layout/IconCircleList"/>
    <dgm:cxn modelId="{8EBD73B4-A2E5-4E62-9A47-2F25801A6B2F}" type="presParOf" srcId="{58B466F1-26B5-48CC-80A4-DFDF01077F86}" destId="{862953ED-8C14-411A-B3FD-31C600DF0423}" srcOrd="3" destOrd="0" presId="urn:microsoft.com/office/officeart/2018/2/layout/IconCircleList"/>
    <dgm:cxn modelId="{3C829227-4E10-46AB-82EC-EDA0D3FBD06C}" type="presParOf" srcId="{58B466F1-26B5-48CC-80A4-DFDF01077F86}" destId="{0AC842C7-4C0A-4273-944E-55A1C0AB567E}" srcOrd="4" destOrd="0" presId="urn:microsoft.com/office/officeart/2018/2/layout/IconCircleList"/>
    <dgm:cxn modelId="{7923D19D-C037-4DEB-88C4-92B2620B3AA0}" type="presParOf" srcId="{0AC842C7-4C0A-4273-944E-55A1C0AB567E}" destId="{09D35A2D-DAC7-4AEA-917A-C6E273D577AD}" srcOrd="0" destOrd="0" presId="urn:microsoft.com/office/officeart/2018/2/layout/IconCircleList"/>
    <dgm:cxn modelId="{556BD1A1-08AE-403F-BAD8-549034089AE9}" type="presParOf" srcId="{0AC842C7-4C0A-4273-944E-55A1C0AB567E}" destId="{1679B22C-8A98-44A3-8263-977B5B9CF573}" srcOrd="1" destOrd="0" presId="urn:microsoft.com/office/officeart/2018/2/layout/IconCircleList"/>
    <dgm:cxn modelId="{61677E06-3957-43D4-87E4-1B2A9E39A484}" type="presParOf" srcId="{0AC842C7-4C0A-4273-944E-55A1C0AB567E}" destId="{A4794E5F-E629-4FAB-9439-84C24FF718AD}" srcOrd="2" destOrd="0" presId="urn:microsoft.com/office/officeart/2018/2/layout/IconCircleList"/>
    <dgm:cxn modelId="{FE2BF346-CDF3-4F2C-A604-85FDB897F134}" type="presParOf" srcId="{0AC842C7-4C0A-4273-944E-55A1C0AB567E}" destId="{9C48F637-0134-4147-8A64-E704014FB467}" srcOrd="3" destOrd="0" presId="urn:microsoft.com/office/officeart/2018/2/layout/IconCircleList"/>
    <dgm:cxn modelId="{5D60E2B6-4F9D-44D7-ADC8-87E80ADF3F41}" type="presParOf" srcId="{58B466F1-26B5-48CC-80A4-DFDF01077F86}" destId="{D6828524-F0F7-4FDE-934B-9C4CAF55F9A4}" srcOrd="5" destOrd="0" presId="urn:microsoft.com/office/officeart/2018/2/layout/IconCircleList"/>
    <dgm:cxn modelId="{FAC72732-C3CD-4367-8D8E-3223298E37B0}" type="presParOf" srcId="{58B466F1-26B5-48CC-80A4-DFDF01077F86}" destId="{00FF4794-305F-4E33-BF06-BB9A830E5D6B}" srcOrd="6" destOrd="0" presId="urn:microsoft.com/office/officeart/2018/2/layout/IconCircleList"/>
    <dgm:cxn modelId="{14571DE0-3727-404E-BB82-DCE024FEEBCF}" type="presParOf" srcId="{00FF4794-305F-4E33-BF06-BB9A830E5D6B}" destId="{D8A6E59B-EA2E-431C-B341-259DB5333431}" srcOrd="0" destOrd="0" presId="urn:microsoft.com/office/officeart/2018/2/layout/IconCircleList"/>
    <dgm:cxn modelId="{61D8678E-464E-4EAA-B731-F7E0653132B0}" type="presParOf" srcId="{00FF4794-305F-4E33-BF06-BB9A830E5D6B}" destId="{AF9552F8-6E86-445A-8347-D5A6C7FE66AE}" srcOrd="1" destOrd="0" presId="urn:microsoft.com/office/officeart/2018/2/layout/IconCircleList"/>
    <dgm:cxn modelId="{E66E871C-D0F2-4E2F-BD77-22C7DFB3BED4}" type="presParOf" srcId="{00FF4794-305F-4E33-BF06-BB9A830E5D6B}" destId="{E92D9CC5-9757-4B0A-B01C-FE0FE3D13DBC}" srcOrd="2" destOrd="0" presId="urn:microsoft.com/office/officeart/2018/2/layout/IconCircleList"/>
    <dgm:cxn modelId="{3E9BD6F7-B370-4316-8EDC-E88A7826054C}" type="presParOf" srcId="{00FF4794-305F-4E33-BF06-BB9A830E5D6B}" destId="{9017A4E6-D579-4801-BF00-2BF2FF788043}" srcOrd="3" destOrd="0" presId="urn:microsoft.com/office/officeart/2018/2/layout/IconCircleList"/>
    <dgm:cxn modelId="{601DC94B-AEDD-4439-B704-AE3A17EF21F7}" type="presParOf" srcId="{58B466F1-26B5-48CC-80A4-DFDF01077F86}" destId="{E95CB7EE-B130-4472-9A52-67F140EA657C}" srcOrd="7" destOrd="0" presId="urn:microsoft.com/office/officeart/2018/2/layout/IconCircleList"/>
    <dgm:cxn modelId="{BFCB9841-2122-4DB5-8150-E33E86EDC072}" type="presParOf" srcId="{58B466F1-26B5-48CC-80A4-DFDF01077F86}" destId="{BEBCB387-F4D1-4087-A7BD-5BD203918D4D}" srcOrd="8" destOrd="0" presId="urn:microsoft.com/office/officeart/2018/2/layout/IconCircleList"/>
    <dgm:cxn modelId="{2D54DA5E-82B6-493D-AE63-A3781D416D84}" type="presParOf" srcId="{BEBCB387-F4D1-4087-A7BD-5BD203918D4D}" destId="{B0973F81-F128-4DB9-877B-D2700D9A6D6C}" srcOrd="0" destOrd="0" presId="urn:microsoft.com/office/officeart/2018/2/layout/IconCircleList"/>
    <dgm:cxn modelId="{F593B43E-04F5-4E5B-A855-9607DA6314A4}" type="presParOf" srcId="{BEBCB387-F4D1-4087-A7BD-5BD203918D4D}" destId="{C423621D-CA0D-41C7-8D61-2E0AED446116}" srcOrd="1" destOrd="0" presId="urn:microsoft.com/office/officeart/2018/2/layout/IconCircleList"/>
    <dgm:cxn modelId="{C555E582-4E77-40FF-8C96-90241EDDA147}" type="presParOf" srcId="{BEBCB387-F4D1-4087-A7BD-5BD203918D4D}" destId="{577B894B-1487-4178-858C-7051705C7B55}" srcOrd="2" destOrd="0" presId="urn:microsoft.com/office/officeart/2018/2/layout/IconCircleList"/>
    <dgm:cxn modelId="{B054C8FE-BEC6-4D18-86A5-8FB026BFD81A}" type="presParOf" srcId="{BEBCB387-F4D1-4087-A7BD-5BD203918D4D}" destId="{EACC96B8-D011-4BDE-8097-6F67BFE8710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8704F9-768C-4C12-84F9-BF517A511B49}"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C1AA0F12-F595-4E1E-8C23-65CAB05ABA06}">
      <dgm:prSet/>
      <dgm:spPr/>
      <dgm:t>
        <a:bodyPr/>
        <a:lstStyle/>
        <a:p>
          <a:r>
            <a:rPr lang="en-US"/>
            <a:t>Basic first aid knowledge for common summer injuries.</a:t>
          </a:r>
        </a:p>
      </dgm:t>
    </dgm:pt>
    <dgm:pt modelId="{19322CDE-DAFE-4A86-ADCB-927AE8B8CBB6}" type="parTrans" cxnId="{6E2D1906-A43B-408C-9968-E101BD1E44AC}">
      <dgm:prSet/>
      <dgm:spPr/>
      <dgm:t>
        <a:bodyPr/>
        <a:lstStyle/>
        <a:p>
          <a:endParaRPr lang="en-US"/>
        </a:p>
      </dgm:t>
    </dgm:pt>
    <dgm:pt modelId="{4053FF74-BA56-45A0-BF44-F0160C5D59C8}" type="sibTrans" cxnId="{6E2D1906-A43B-408C-9968-E101BD1E44AC}">
      <dgm:prSet/>
      <dgm:spPr/>
      <dgm:t>
        <a:bodyPr/>
        <a:lstStyle/>
        <a:p>
          <a:endParaRPr lang="en-US"/>
        </a:p>
      </dgm:t>
    </dgm:pt>
    <dgm:pt modelId="{126429BA-C161-4CA2-843C-5083D5B4DBC5}">
      <dgm:prSet/>
      <dgm:spPr/>
      <dgm:t>
        <a:bodyPr/>
        <a:lstStyle/>
        <a:p>
          <a:r>
            <a:rPr lang="en-US"/>
            <a:t>Key Tips:</a:t>
          </a:r>
        </a:p>
      </dgm:t>
    </dgm:pt>
    <dgm:pt modelId="{431D900C-8476-478F-9D62-4D7A04608AC7}" type="parTrans" cxnId="{18F42431-C38A-42FD-805F-8B412488BC18}">
      <dgm:prSet/>
      <dgm:spPr/>
      <dgm:t>
        <a:bodyPr/>
        <a:lstStyle/>
        <a:p>
          <a:endParaRPr lang="en-US"/>
        </a:p>
      </dgm:t>
    </dgm:pt>
    <dgm:pt modelId="{541483C5-D4F7-41C5-933C-AEC2F0B481DF}" type="sibTrans" cxnId="{18F42431-C38A-42FD-805F-8B412488BC18}">
      <dgm:prSet/>
      <dgm:spPr/>
      <dgm:t>
        <a:bodyPr/>
        <a:lstStyle/>
        <a:p>
          <a:endParaRPr lang="en-US"/>
        </a:p>
      </dgm:t>
    </dgm:pt>
    <dgm:pt modelId="{31418CD1-0DC2-419D-AF0D-B2052DD633D3}">
      <dgm:prSet/>
      <dgm:spPr/>
      <dgm:t>
        <a:bodyPr/>
        <a:lstStyle/>
        <a:p>
          <a:r>
            <a:rPr lang="en-US"/>
            <a:t>- Learn to treat cuts, burns, and insect bites.</a:t>
          </a:r>
        </a:p>
      </dgm:t>
    </dgm:pt>
    <dgm:pt modelId="{A4DBB97E-D672-4F54-8A72-DA1CF6EFF90F}" type="parTrans" cxnId="{85E06F11-DBAF-451E-BCD6-810ACD3FD27F}">
      <dgm:prSet/>
      <dgm:spPr/>
      <dgm:t>
        <a:bodyPr/>
        <a:lstStyle/>
        <a:p>
          <a:endParaRPr lang="en-US"/>
        </a:p>
      </dgm:t>
    </dgm:pt>
    <dgm:pt modelId="{1D6091B9-CEB1-4CC6-ABDD-63C89D557B0A}" type="sibTrans" cxnId="{85E06F11-DBAF-451E-BCD6-810ACD3FD27F}">
      <dgm:prSet/>
      <dgm:spPr/>
      <dgm:t>
        <a:bodyPr/>
        <a:lstStyle/>
        <a:p>
          <a:endParaRPr lang="en-US"/>
        </a:p>
      </dgm:t>
    </dgm:pt>
    <dgm:pt modelId="{51DC86F4-A942-42F0-900D-885F32E8B218}">
      <dgm:prSet/>
      <dgm:spPr/>
      <dgm:t>
        <a:bodyPr/>
        <a:lstStyle/>
        <a:p>
          <a:r>
            <a:rPr lang="en-US"/>
            <a:t>- Keep a well-stocked first aid kit accessible.</a:t>
          </a:r>
        </a:p>
      </dgm:t>
    </dgm:pt>
    <dgm:pt modelId="{321FD92B-3AB6-4BDC-B5C9-5E8C1B38B64C}" type="parTrans" cxnId="{1828862B-6642-41F6-B5CA-4E6938705C0E}">
      <dgm:prSet/>
      <dgm:spPr/>
      <dgm:t>
        <a:bodyPr/>
        <a:lstStyle/>
        <a:p>
          <a:endParaRPr lang="en-US"/>
        </a:p>
      </dgm:t>
    </dgm:pt>
    <dgm:pt modelId="{64832EA6-A37D-4C60-9008-6577CFF61163}" type="sibTrans" cxnId="{1828862B-6642-41F6-B5CA-4E6938705C0E}">
      <dgm:prSet/>
      <dgm:spPr/>
      <dgm:t>
        <a:bodyPr/>
        <a:lstStyle/>
        <a:p>
          <a:endParaRPr lang="en-US"/>
        </a:p>
      </dgm:t>
    </dgm:pt>
    <dgm:pt modelId="{E2CE497E-04E5-4FDF-95FB-0BFE7C218220}">
      <dgm:prSet/>
      <dgm:spPr/>
      <dgm:t>
        <a:bodyPr/>
        <a:lstStyle/>
        <a:p>
          <a:r>
            <a:rPr lang="en-US"/>
            <a:t>- Know emergency contact numbers.</a:t>
          </a:r>
        </a:p>
      </dgm:t>
    </dgm:pt>
    <dgm:pt modelId="{0F8B0FEF-DA9B-4A0A-BD67-A84E609D0BD3}" type="parTrans" cxnId="{8C7CD132-5A94-4B2C-82DA-8BCB31E521BB}">
      <dgm:prSet/>
      <dgm:spPr/>
      <dgm:t>
        <a:bodyPr/>
        <a:lstStyle/>
        <a:p>
          <a:endParaRPr lang="en-US"/>
        </a:p>
      </dgm:t>
    </dgm:pt>
    <dgm:pt modelId="{836C13F5-5992-47C4-9B36-BF71A78258E3}" type="sibTrans" cxnId="{8C7CD132-5A94-4B2C-82DA-8BCB31E521BB}">
      <dgm:prSet/>
      <dgm:spPr/>
      <dgm:t>
        <a:bodyPr/>
        <a:lstStyle/>
        <a:p>
          <a:endParaRPr lang="en-US"/>
        </a:p>
      </dgm:t>
    </dgm:pt>
    <dgm:pt modelId="{E1673510-AD19-4390-811E-0D7AD53A29CB}" type="pres">
      <dgm:prSet presAssocID="{758704F9-768C-4C12-84F9-BF517A511B49}" presName="root" presStyleCnt="0">
        <dgm:presLayoutVars>
          <dgm:dir/>
          <dgm:resizeHandles val="exact"/>
        </dgm:presLayoutVars>
      </dgm:prSet>
      <dgm:spPr/>
    </dgm:pt>
    <dgm:pt modelId="{EFF50770-ED9F-4F29-A634-86435AD37A9F}" type="pres">
      <dgm:prSet presAssocID="{758704F9-768C-4C12-84F9-BF517A511B49}" presName="container" presStyleCnt="0">
        <dgm:presLayoutVars>
          <dgm:dir/>
          <dgm:resizeHandles val="exact"/>
        </dgm:presLayoutVars>
      </dgm:prSet>
      <dgm:spPr/>
    </dgm:pt>
    <dgm:pt modelId="{4064FCCC-E8DF-44C7-8FF8-45135BDC239B}" type="pres">
      <dgm:prSet presAssocID="{C1AA0F12-F595-4E1E-8C23-65CAB05ABA06}" presName="compNode" presStyleCnt="0"/>
      <dgm:spPr/>
    </dgm:pt>
    <dgm:pt modelId="{5BB81170-8D81-43C3-A945-FD2CAC2CDFF0}" type="pres">
      <dgm:prSet presAssocID="{C1AA0F12-F595-4E1E-8C23-65CAB05ABA06}" presName="iconBgRect" presStyleLbl="bgShp" presStyleIdx="0" presStyleCnt="5"/>
      <dgm:spPr/>
    </dgm:pt>
    <dgm:pt modelId="{31FC2D7E-0474-408D-B8D7-3982A0C17303}" type="pres">
      <dgm:prSet presAssocID="{C1AA0F12-F595-4E1E-8C23-65CAB05AB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9BB6FF4F-10AB-494E-8DC1-F613F6C1FE55}" type="pres">
      <dgm:prSet presAssocID="{C1AA0F12-F595-4E1E-8C23-65CAB05ABA06}" presName="spaceRect" presStyleCnt="0"/>
      <dgm:spPr/>
    </dgm:pt>
    <dgm:pt modelId="{4B858487-E78E-44CF-A57D-C67492823EFE}" type="pres">
      <dgm:prSet presAssocID="{C1AA0F12-F595-4E1E-8C23-65CAB05ABA06}" presName="textRect" presStyleLbl="revTx" presStyleIdx="0" presStyleCnt="5">
        <dgm:presLayoutVars>
          <dgm:chMax val="1"/>
          <dgm:chPref val="1"/>
        </dgm:presLayoutVars>
      </dgm:prSet>
      <dgm:spPr/>
    </dgm:pt>
    <dgm:pt modelId="{D0E37A4A-EB8D-49B2-AE3E-C1DE6FCE47DE}" type="pres">
      <dgm:prSet presAssocID="{4053FF74-BA56-45A0-BF44-F0160C5D59C8}" presName="sibTrans" presStyleLbl="sibTrans2D1" presStyleIdx="0" presStyleCnt="0"/>
      <dgm:spPr/>
    </dgm:pt>
    <dgm:pt modelId="{7D35C9E1-0509-478E-ABE0-E4BC48BDCB42}" type="pres">
      <dgm:prSet presAssocID="{126429BA-C161-4CA2-843C-5083D5B4DBC5}" presName="compNode" presStyleCnt="0"/>
      <dgm:spPr/>
    </dgm:pt>
    <dgm:pt modelId="{7DDA2BEC-DBD8-4B68-8E31-EA85BEA3DB4B}" type="pres">
      <dgm:prSet presAssocID="{126429BA-C161-4CA2-843C-5083D5B4DBC5}" presName="iconBgRect" presStyleLbl="bgShp" presStyleIdx="1" presStyleCnt="5"/>
      <dgm:spPr/>
    </dgm:pt>
    <dgm:pt modelId="{5C338075-CE30-4E4D-9E74-256CE3E0EF15}" type="pres">
      <dgm:prSet presAssocID="{126429BA-C161-4CA2-843C-5083D5B4DBC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85177AA9-3498-44AB-BCB3-9DE9AFE2C31D}" type="pres">
      <dgm:prSet presAssocID="{126429BA-C161-4CA2-843C-5083D5B4DBC5}" presName="spaceRect" presStyleCnt="0"/>
      <dgm:spPr/>
    </dgm:pt>
    <dgm:pt modelId="{987D1FEA-89F3-4191-8184-C2D7CF862D20}" type="pres">
      <dgm:prSet presAssocID="{126429BA-C161-4CA2-843C-5083D5B4DBC5}" presName="textRect" presStyleLbl="revTx" presStyleIdx="1" presStyleCnt="5">
        <dgm:presLayoutVars>
          <dgm:chMax val="1"/>
          <dgm:chPref val="1"/>
        </dgm:presLayoutVars>
      </dgm:prSet>
      <dgm:spPr/>
    </dgm:pt>
    <dgm:pt modelId="{057D2FE6-27CF-41D7-9A7C-FD3E6E936FB1}" type="pres">
      <dgm:prSet presAssocID="{541483C5-D4F7-41C5-933C-AEC2F0B481DF}" presName="sibTrans" presStyleLbl="sibTrans2D1" presStyleIdx="0" presStyleCnt="0"/>
      <dgm:spPr/>
    </dgm:pt>
    <dgm:pt modelId="{08807C4D-9776-4668-90D6-40742E5DCD0F}" type="pres">
      <dgm:prSet presAssocID="{31418CD1-0DC2-419D-AF0D-B2052DD633D3}" presName="compNode" presStyleCnt="0"/>
      <dgm:spPr/>
    </dgm:pt>
    <dgm:pt modelId="{4AEF07F6-4BDC-4F56-BF94-CC7DAEA4CC93}" type="pres">
      <dgm:prSet presAssocID="{31418CD1-0DC2-419D-AF0D-B2052DD633D3}" presName="iconBgRect" presStyleLbl="bgShp" presStyleIdx="2" presStyleCnt="5"/>
      <dgm:spPr/>
    </dgm:pt>
    <dgm:pt modelId="{8A7449C2-7B31-4828-A8FE-A6281EF1049D}" type="pres">
      <dgm:prSet presAssocID="{31418CD1-0DC2-419D-AF0D-B2052DD633D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bweb"/>
        </a:ext>
      </dgm:extLst>
    </dgm:pt>
    <dgm:pt modelId="{3209AD5A-9961-4109-BA93-36E29D36B567}" type="pres">
      <dgm:prSet presAssocID="{31418CD1-0DC2-419D-AF0D-B2052DD633D3}" presName="spaceRect" presStyleCnt="0"/>
      <dgm:spPr/>
    </dgm:pt>
    <dgm:pt modelId="{0015C2D0-2302-4CB9-84F1-370B4ABC358E}" type="pres">
      <dgm:prSet presAssocID="{31418CD1-0DC2-419D-AF0D-B2052DD633D3}" presName="textRect" presStyleLbl="revTx" presStyleIdx="2" presStyleCnt="5">
        <dgm:presLayoutVars>
          <dgm:chMax val="1"/>
          <dgm:chPref val="1"/>
        </dgm:presLayoutVars>
      </dgm:prSet>
      <dgm:spPr/>
    </dgm:pt>
    <dgm:pt modelId="{AC05C108-F092-4394-A4BA-E2A9F4D49EC0}" type="pres">
      <dgm:prSet presAssocID="{1D6091B9-CEB1-4CC6-ABDD-63C89D557B0A}" presName="sibTrans" presStyleLbl="sibTrans2D1" presStyleIdx="0" presStyleCnt="0"/>
      <dgm:spPr/>
    </dgm:pt>
    <dgm:pt modelId="{24D6BF13-2AD1-4B4F-AEC2-7DA9633F3233}" type="pres">
      <dgm:prSet presAssocID="{51DC86F4-A942-42F0-900D-885F32E8B218}" presName="compNode" presStyleCnt="0"/>
      <dgm:spPr/>
    </dgm:pt>
    <dgm:pt modelId="{7165EA3E-CCAD-493A-A387-7535C7A5421C}" type="pres">
      <dgm:prSet presAssocID="{51DC86F4-A942-42F0-900D-885F32E8B218}" presName="iconBgRect" presStyleLbl="bgShp" presStyleIdx="3" presStyleCnt="5"/>
      <dgm:spPr/>
    </dgm:pt>
    <dgm:pt modelId="{4E12E0BC-BF12-4E84-9C89-48CBD5C65256}" type="pres">
      <dgm:prSet presAssocID="{51DC86F4-A942-42F0-900D-885F32E8B21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CEEFF609-D002-4D5D-AD03-B85DEA10E448}" type="pres">
      <dgm:prSet presAssocID="{51DC86F4-A942-42F0-900D-885F32E8B218}" presName="spaceRect" presStyleCnt="0"/>
      <dgm:spPr/>
    </dgm:pt>
    <dgm:pt modelId="{4D302B7C-D847-4E41-BA27-D1760CB2FB7E}" type="pres">
      <dgm:prSet presAssocID="{51DC86F4-A942-42F0-900D-885F32E8B218}" presName="textRect" presStyleLbl="revTx" presStyleIdx="3" presStyleCnt="5">
        <dgm:presLayoutVars>
          <dgm:chMax val="1"/>
          <dgm:chPref val="1"/>
        </dgm:presLayoutVars>
      </dgm:prSet>
      <dgm:spPr/>
    </dgm:pt>
    <dgm:pt modelId="{393BF554-D81D-46C4-BB6E-B23324BA9F57}" type="pres">
      <dgm:prSet presAssocID="{64832EA6-A37D-4C60-9008-6577CFF61163}" presName="sibTrans" presStyleLbl="sibTrans2D1" presStyleIdx="0" presStyleCnt="0"/>
      <dgm:spPr/>
    </dgm:pt>
    <dgm:pt modelId="{0A2D227A-6B23-4CD8-B867-21403E69F9D7}" type="pres">
      <dgm:prSet presAssocID="{E2CE497E-04E5-4FDF-95FB-0BFE7C218220}" presName="compNode" presStyleCnt="0"/>
      <dgm:spPr/>
    </dgm:pt>
    <dgm:pt modelId="{2B027564-ABD3-4723-905A-C0BCF68371B3}" type="pres">
      <dgm:prSet presAssocID="{E2CE497E-04E5-4FDF-95FB-0BFE7C218220}" presName="iconBgRect" presStyleLbl="bgShp" presStyleIdx="4" presStyleCnt="5"/>
      <dgm:spPr/>
    </dgm:pt>
    <dgm:pt modelId="{BEB3AFA4-73A1-4814-B420-B6312EE02FB1}" type="pres">
      <dgm:prSet presAssocID="{E2CE497E-04E5-4FDF-95FB-0BFE7C21822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refighter"/>
        </a:ext>
      </dgm:extLst>
    </dgm:pt>
    <dgm:pt modelId="{07C6F987-9CF9-4ADD-909D-246203748C23}" type="pres">
      <dgm:prSet presAssocID="{E2CE497E-04E5-4FDF-95FB-0BFE7C218220}" presName="spaceRect" presStyleCnt="0"/>
      <dgm:spPr/>
    </dgm:pt>
    <dgm:pt modelId="{7D59C4EE-9131-48EC-B0E6-B8C70DE02B5D}" type="pres">
      <dgm:prSet presAssocID="{E2CE497E-04E5-4FDF-95FB-0BFE7C218220}" presName="textRect" presStyleLbl="revTx" presStyleIdx="4" presStyleCnt="5">
        <dgm:presLayoutVars>
          <dgm:chMax val="1"/>
          <dgm:chPref val="1"/>
        </dgm:presLayoutVars>
      </dgm:prSet>
      <dgm:spPr/>
    </dgm:pt>
  </dgm:ptLst>
  <dgm:cxnLst>
    <dgm:cxn modelId="{6E2D1906-A43B-408C-9968-E101BD1E44AC}" srcId="{758704F9-768C-4C12-84F9-BF517A511B49}" destId="{C1AA0F12-F595-4E1E-8C23-65CAB05ABA06}" srcOrd="0" destOrd="0" parTransId="{19322CDE-DAFE-4A86-ADCB-927AE8B8CBB6}" sibTransId="{4053FF74-BA56-45A0-BF44-F0160C5D59C8}"/>
    <dgm:cxn modelId="{85E06F11-DBAF-451E-BCD6-810ACD3FD27F}" srcId="{758704F9-768C-4C12-84F9-BF517A511B49}" destId="{31418CD1-0DC2-419D-AF0D-B2052DD633D3}" srcOrd="2" destOrd="0" parTransId="{A4DBB97E-D672-4F54-8A72-DA1CF6EFF90F}" sibTransId="{1D6091B9-CEB1-4CC6-ABDD-63C89D557B0A}"/>
    <dgm:cxn modelId="{B4473F1F-A553-4F7E-8146-0A2AD817439E}" type="presOf" srcId="{758704F9-768C-4C12-84F9-BF517A511B49}" destId="{E1673510-AD19-4390-811E-0D7AD53A29CB}" srcOrd="0" destOrd="0" presId="urn:microsoft.com/office/officeart/2018/2/layout/IconCircleList"/>
    <dgm:cxn modelId="{1828862B-6642-41F6-B5CA-4E6938705C0E}" srcId="{758704F9-768C-4C12-84F9-BF517A511B49}" destId="{51DC86F4-A942-42F0-900D-885F32E8B218}" srcOrd="3" destOrd="0" parTransId="{321FD92B-3AB6-4BDC-B5C9-5E8C1B38B64C}" sibTransId="{64832EA6-A37D-4C60-9008-6577CFF61163}"/>
    <dgm:cxn modelId="{18F42431-C38A-42FD-805F-8B412488BC18}" srcId="{758704F9-768C-4C12-84F9-BF517A511B49}" destId="{126429BA-C161-4CA2-843C-5083D5B4DBC5}" srcOrd="1" destOrd="0" parTransId="{431D900C-8476-478F-9D62-4D7A04608AC7}" sibTransId="{541483C5-D4F7-41C5-933C-AEC2F0B481DF}"/>
    <dgm:cxn modelId="{8C7CD132-5A94-4B2C-82DA-8BCB31E521BB}" srcId="{758704F9-768C-4C12-84F9-BF517A511B49}" destId="{E2CE497E-04E5-4FDF-95FB-0BFE7C218220}" srcOrd="4" destOrd="0" parTransId="{0F8B0FEF-DA9B-4A0A-BD67-A84E609D0BD3}" sibTransId="{836C13F5-5992-47C4-9B36-BF71A78258E3}"/>
    <dgm:cxn modelId="{33B84D35-2500-49F5-9780-7EF88A0F239E}" type="presOf" srcId="{541483C5-D4F7-41C5-933C-AEC2F0B481DF}" destId="{057D2FE6-27CF-41D7-9A7C-FD3E6E936FB1}" srcOrd="0" destOrd="0" presId="urn:microsoft.com/office/officeart/2018/2/layout/IconCircleList"/>
    <dgm:cxn modelId="{EE6D7A3F-83ED-4F1A-9ABE-C76CC6BD69EB}" type="presOf" srcId="{4053FF74-BA56-45A0-BF44-F0160C5D59C8}" destId="{D0E37A4A-EB8D-49B2-AE3E-C1DE6FCE47DE}" srcOrd="0" destOrd="0" presId="urn:microsoft.com/office/officeart/2018/2/layout/IconCircleList"/>
    <dgm:cxn modelId="{27D19057-8607-4E8E-9740-E67A00121A1F}" type="presOf" srcId="{51DC86F4-A942-42F0-900D-885F32E8B218}" destId="{4D302B7C-D847-4E41-BA27-D1760CB2FB7E}" srcOrd="0" destOrd="0" presId="urn:microsoft.com/office/officeart/2018/2/layout/IconCircleList"/>
    <dgm:cxn modelId="{19499A85-8E41-4DD8-A25A-2938DC74C906}" type="presOf" srcId="{126429BA-C161-4CA2-843C-5083D5B4DBC5}" destId="{987D1FEA-89F3-4191-8184-C2D7CF862D20}" srcOrd="0" destOrd="0" presId="urn:microsoft.com/office/officeart/2018/2/layout/IconCircleList"/>
    <dgm:cxn modelId="{170E9992-AAFD-4138-9787-0479ABBB2B4D}" type="presOf" srcId="{64832EA6-A37D-4C60-9008-6577CFF61163}" destId="{393BF554-D81D-46C4-BB6E-B23324BA9F57}" srcOrd="0" destOrd="0" presId="urn:microsoft.com/office/officeart/2018/2/layout/IconCircleList"/>
    <dgm:cxn modelId="{3080F2B9-E61E-41F3-8D09-81ECA87606DA}" type="presOf" srcId="{1D6091B9-CEB1-4CC6-ABDD-63C89D557B0A}" destId="{AC05C108-F092-4394-A4BA-E2A9F4D49EC0}" srcOrd="0" destOrd="0" presId="urn:microsoft.com/office/officeart/2018/2/layout/IconCircleList"/>
    <dgm:cxn modelId="{47D8D9C1-8ACA-43E3-AD53-A996A5093D64}" type="presOf" srcId="{E2CE497E-04E5-4FDF-95FB-0BFE7C218220}" destId="{7D59C4EE-9131-48EC-B0E6-B8C70DE02B5D}" srcOrd="0" destOrd="0" presId="urn:microsoft.com/office/officeart/2018/2/layout/IconCircleList"/>
    <dgm:cxn modelId="{F29EE7C6-BDEA-417F-A65F-EB4B006960C2}" type="presOf" srcId="{C1AA0F12-F595-4E1E-8C23-65CAB05ABA06}" destId="{4B858487-E78E-44CF-A57D-C67492823EFE}" srcOrd="0" destOrd="0" presId="urn:microsoft.com/office/officeart/2018/2/layout/IconCircleList"/>
    <dgm:cxn modelId="{4FE667F9-BB31-4391-99C8-CBB0A5C98EDA}" type="presOf" srcId="{31418CD1-0DC2-419D-AF0D-B2052DD633D3}" destId="{0015C2D0-2302-4CB9-84F1-370B4ABC358E}" srcOrd="0" destOrd="0" presId="urn:microsoft.com/office/officeart/2018/2/layout/IconCircleList"/>
    <dgm:cxn modelId="{BD5902A6-2F2B-4CC5-A8D7-DF1439A57020}" type="presParOf" srcId="{E1673510-AD19-4390-811E-0D7AD53A29CB}" destId="{EFF50770-ED9F-4F29-A634-86435AD37A9F}" srcOrd="0" destOrd="0" presId="urn:microsoft.com/office/officeart/2018/2/layout/IconCircleList"/>
    <dgm:cxn modelId="{18E7E06A-D54C-4EF9-AEA0-A6B469393AB5}" type="presParOf" srcId="{EFF50770-ED9F-4F29-A634-86435AD37A9F}" destId="{4064FCCC-E8DF-44C7-8FF8-45135BDC239B}" srcOrd="0" destOrd="0" presId="urn:microsoft.com/office/officeart/2018/2/layout/IconCircleList"/>
    <dgm:cxn modelId="{61318788-4571-4923-BD96-7CB894FD4C60}" type="presParOf" srcId="{4064FCCC-E8DF-44C7-8FF8-45135BDC239B}" destId="{5BB81170-8D81-43C3-A945-FD2CAC2CDFF0}" srcOrd="0" destOrd="0" presId="urn:microsoft.com/office/officeart/2018/2/layout/IconCircleList"/>
    <dgm:cxn modelId="{41073A17-633B-4C1A-9949-B2D311E1E73E}" type="presParOf" srcId="{4064FCCC-E8DF-44C7-8FF8-45135BDC239B}" destId="{31FC2D7E-0474-408D-B8D7-3982A0C17303}" srcOrd="1" destOrd="0" presId="urn:microsoft.com/office/officeart/2018/2/layout/IconCircleList"/>
    <dgm:cxn modelId="{DCCC18DE-68E0-45C1-9463-04A5B1FC62EF}" type="presParOf" srcId="{4064FCCC-E8DF-44C7-8FF8-45135BDC239B}" destId="{9BB6FF4F-10AB-494E-8DC1-F613F6C1FE55}" srcOrd="2" destOrd="0" presId="urn:microsoft.com/office/officeart/2018/2/layout/IconCircleList"/>
    <dgm:cxn modelId="{0E608E6C-FA46-489B-B2B5-EC51703EB176}" type="presParOf" srcId="{4064FCCC-E8DF-44C7-8FF8-45135BDC239B}" destId="{4B858487-E78E-44CF-A57D-C67492823EFE}" srcOrd="3" destOrd="0" presId="urn:microsoft.com/office/officeart/2018/2/layout/IconCircleList"/>
    <dgm:cxn modelId="{C09CC37C-3825-4889-9B1E-06BB150A994D}" type="presParOf" srcId="{EFF50770-ED9F-4F29-A634-86435AD37A9F}" destId="{D0E37A4A-EB8D-49B2-AE3E-C1DE6FCE47DE}" srcOrd="1" destOrd="0" presId="urn:microsoft.com/office/officeart/2018/2/layout/IconCircleList"/>
    <dgm:cxn modelId="{64651338-D415-465F-84E1-387FAB43F812}" type="presParOf" srcId="{EFF50770-ED9F-4F29-A634-86435AD37A9F}" destId="{7D35C9E1-0509-478E-ABE0-E4BC48BDCB42}" srcOrd="2" destOrd="0" presId="urn:microsoft.com/office/officeart/2018/2/layout/IconCircleList"/>
    <dgm:cxn modelId="{B7504E16-FF01-4737-9A98-E847B6B4B289}" type="presParOf" srcId="{7D35C9E1-0509-478E-ABE0-E4BC48BDCB42}" destId="{7DDA2BEC-DBD8-4B68-8E31-EA85BEA3DB4B}" srcOrd="0" destOrd="0" presId="urn:microsoft.com/office/officeart/2018/2/layout/IconCircleList"/>
    <dgm:cxn modelId="{406B93D6-110B-4DD8-B273-E552E4724511}" type="presParOf" srcId="{7D35C9E1-0509-478E-ABE0-E4BC48BDCB42}" destId="{5C338075-CE30-4E4D-9E74-256CE3E0EF15}" srcOrd="1" destOrd="0" presId="urn:microsoft.com/office/officeart/2018/2/layout/IconCircleList"/>
    <dgm:cxn modelId="{62287C5E-8AEC-4FF5-B156-2C4EA8677859}" type="presParOf" srcId="{7D35C9E1-0509-478E-ABE0-E4BC48BDCB42}" destId="{85177AA9-3498-44AB-BCB3-9DE9AFE2C31D}" srcOrd="2" destOrd="0" presId="urn:microsoft.com/office/officeart/2018/2/layout/IconCircleList"/>
    <dgm:cxn modelId="{2BE5E53A-C795-487A-9734-B21BFF16007D}" type="presParOf" srcId="{7D35C9E1-0509-478E-ABE0-E4BC48BDCB42}" destId="{987D1FEA-89F3-4191-8184-C2D7CF862D20}" srcOrd="3" destOrd="0" presId="urn:microsoft.com/office/officeart/2018/2/layout/IconCircleList"/>
    <dgm:cxn modelId="{73E8A9D9-20FF-40FB-AEB0-B71C77BAD157}" type="presParOf" srcId="{EFF50770-ED9F-4F29-A634-86435AD37A9F}" destId="{057D2FE6-27CF-41D7-9A7C-FD3E6E936FB1}" srcOrd="3" destOrd="0" presId="urn:microsoft.com/office/officeart/2018/2/layout/IconCircleList"/>
    <dgm:cxn modelId="{B7E8B8F0-2A60-401A-A483-C485208F6115}" type="presParOf" srcId="{EFF50770-ED9F-4F29-A634-86435AD37A9F}" destId="{08807C4D-9776-4668-90D6-40742E5DCD0F}" srcOrd="4" destOrd="0" presId="urn:microsoft.com/office/officeart/2018/2/layout/IconCircleList"/>
    <dgm:cxn modelId="{FF10AB5D-C091-4571-A4D6-B00C1A6434F3}" type="presParOf" srcId="{08807C4D-9776-4668-90D6-40742E5DCD0F}" destId="{4AEF07F6-4BDC-4F56-BF94-CC7DAEA4CC93}" srcOrd="0" destOrd="0" presId="urn:microsoft.com/office/officeart/2018/2/layout/IconCircleList"/>
    <dgm:cxn modelId="{1B16C429-1E50-44A1-BFCC-1706FECAC6D9}" type="presParOf" srcId="{08807C4D-9776-4668-90D6-40742E5DCD0F}" destId="{8A7449C2-7B31-4828-A8FE-A6281EF1049D}" srcOrd="1" destOrd="0" presId="urn:microsoft.com/office/officeart/2018/2/layout/IconCircleList"/>
    <dgm:cxn modelId="{B889465E-69C5-4400-B1B8-69A1A45969D9}" type="presParOf" srcId="{08807C4D-9776-4668-90D6-40742E5DCD0F}" destId="{3209AD5A-9961-4109-BA93-36E29D36B567}" srcOrd="2" destOrd="0" presId="urn:microsoft.com/office/officeart/2018/2/layout/IconCircleList"/>
    <dgm:cxn modelId="{DBED30C2-6909-42F6-9D92-27A440586787}" type="presParOf" srcId="{08807C4D-9776-4668-90D6-40742E5DCD0F}" destId="{0015C2D0-2302-4CB9-84F1-370B4ABC358E}" srcOrd="3" destOrd="0" presId="urn:microsoft.com/office/officeart/2018/2/layout/IconCircleList"/>
    <dgm:cxn modelId="{B3B36930-A9AA-4CF3-963C-EE88AD185F75}" type="presParOf" srcId="{EFF50770-ED9F-4F29-A634-86435AD37A9F}" destId="{AC05C108-F092-4394-A4BA-E2A9F4D49EC0}" srcOrd="5" destOrd="0" presId="urn:microsoft.com/office/officeart/2018/2/layout/IconCircleList"/>
    <dgm:cxn modelId="{FAE86004-D64B-44C9-A5A7-75E4FA947BC8}" type="presParOf" srcId="{EFF50770-ED9F-4F29-A634-86435AD37A9F}" destId="{24D6BF13-2AD1-4B4F-AEC2-7DA9633F3233}" srcOrd="6" destOrd="0" presId="urn:microsoft.com/office/officeart/2018/2/layout/IconCircleList"/>
    <dgm:cxn modelId="{994C782D-CE94-44E5-8F02-A73A694B7792}" type="presParOf" srcId="{24D6BF13-2AD1-4B4F-AEC2-7DA9633F3233}" destId="{7165EA3E-CCAD-493A-A387-7535C7A5421C}" srcOrd="0" destOrd="0" presId="urn:microsoft.com/office/officeart/2018/2/layout/IconCircleList"/>
    <dgm:cxn modelId="{62D2B89E-C81D-4C0F-9F0F-7DC7819159B8}" type="presParOf" srcId="{24D6BF13-2AD1-4B4F-AEC2-7DA9633F3233}" destId="{4E12E0BC-BF12-4E84-9C89-48CBD5C65256}" srcOrd="1" destOrd="0" presId="urn:microsoft.com/office/officeart/2018/2/layout/IconCircleList"/>
    <dgm:cxn modelId="{1E075211-2A5D-4AD6-8CEF-A46433CC484E}" type="presParOf" srcId="{24D6BF13-2AD1-4B4F-AEC2-7DA9633F3233}" destId="{CEEFF609-D002-4D5D-AD03-B85DEA10E448}" srcOrd="2" destOrd="0" presId="urn:microsoft.com/office/officeart/2018/2/layout/IconCircleList"/>
    <dgm:cxn modelId="{BA3FDE1E-AD48-4193-9984-7D879F5B8BFF}" type="presParOf" srcId="{24D6BF13-2AD1-4B4F-AEC2-7DA9633F3233}" destId="{4D302B7C-D847-4E41-BA27-D1760CB2FB7E}" srcOrd="3" destOrd="0" presId="urn:microsoft.com/office/officeart/2018/2/layout/IconCircleList"/>
    <dgm:cxn modelId="{5EB3C7D2-AD0B-4E35-B55D-C55DB9CCCD6A}" type="presParOf" srcId="{EFF50770-ED9F-4F29-A634-86435AD37A9F}" destId="{393BF554-D81D-46C4-BB6E-B23324BA9F57}" srcOrd="7" destOrd="0" presId="urn:microsoft.com/office/officeart/2018/2/layout/IconCircleList"/>
    <dgm:cxn modelId="{675436A1-B2B0-457D-9805-B788D157FF6A}" type="presParOf" srcId="{EFF50770-ED9F-4F29-A634-86435AD37A9F}" destId="{0A2D227A-6B23-4CD8-B867-21403E69F9D7}" srcOrd="8" destOrd="0" presId="urn:microsoft.com/office/officeart/2018/2/layout/IconCircleList"/>
    <dgm:cxn modelId="{FA568672-5615-4638-9C9A-26CCBEFCCE6B}" type="presParOf" srcId="{0A2D227A-6B23-4CD8-B867-21403E69F9D7}" destId="{2B027564-ABD3-4723-905A-C0BCF68371B3}" srcOrd="0" destOrd="0" presId="urn:microsoft.com/office/officeart/2018/2/layout/IconCircleList"/>
    <dgm:cxn modelId="{397DA31E-A4EF-4A7F-8F55-92AD70B26156}" type="presParOf" srcId="{0A2D227A-6B23-4CD8-B867-21403E69F9D7}" destId="{BEB3AFA4-73A1-4814-B420-B6312EE02FB1}" srcOrd="1" destOrd="0" presId="urn:microsoft.com/office/officeart/2018/2/layout/IconCircleList"/>
    <dgm:cxn modelId="{9A4E5268-82DC-4C01-8431-84EFEA8348E5}" type="presParOf" srcId="{0A2D227A-6B23-4CD8-B867-21403E69F9D7}" destId="{07C6F987-9CF9-4ADD-909D-246203748C23}" srcOrd="2" destOrd="0" presId="urn:microsoft.com/office/officeart/2018/2/layout/IconCircleList"/>
    <dgm:cxn modelId="{F0424224-1C1F-47FC-B77D-4D585B571B46}" type="presParOf" srcId="{0A2D227A-6B23-4CD8-B867-21403E69F9D7}" destId="{7D59C4EE-9131-48EC-B0E6-B8C70DE02B5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DD2509-52C8-4BA7-A4B9-BE3E3947D8E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472DE8B-ED72-4A03-9F44-75F9C6FA9460}">
      <dgm:prSet/>
      <dgm:spPr/>
      <dgm:t>
        <a:bodyPr/>
        <a:lstStyle/>
        <a:p>
          <a:r>
            <a:rPr lang="en-US"/>
            <a:t>Staying safe during outdoor activities like hiking, biking, and camping.</a:t>
          </a:r>
        </a:p>
      </dgm:t>
    </dgm:pt>
    <dgm:pt modelId="{836C7801-FEA8-40AA-9290-687DF8EBE3F5}" type="parTrans" cxnId="{795D07F4-DA8C-4B13-AEE0-4DEE89E78356}">
      <dgm:prSet/>
      <dgm:spPr/>
      <dgm:t>
        <a:bodyPr/>
        <a:lstStyle/>
        <a:p>
          <a:endParaRPr lang="en-US"/>
        </a:p>
      </dgm:t>
    </dgm:pt>
    <dgm:pt modelId="{08FD0CC8-3E2E-4308-8BBB-8853CB4B6CFD}" type="sibTrans" cxnId="{795D07F4-DA8C-4B13-AEE0-4DEE89E78356}">
      <dgm:prSet/>
      <dgm:spPr/>
      <dgm:t>
        <a:bodyPr/>
        <a:lstStyle/>
        <a:p>
          <a:endParaRPr lang="en-US"/>
        </a:p>
      </dgm:t>
    </dgm:pt>
    <dgm:pt modelId="{3E2AEC84-DA03-480F-B99C-7CD58E806220}">
      <dgm:prSet/>
      <dgm:spPr/>
      <dgm:t>
        <a:bodyPr/>
        <a:lstStyle/>
        <a:p>
          <a:r>
            <a:rPr lang="en-US"/>
            <a:t>Key Tips:</a:t>
          </a:r>
        </a:p>
      </dgm:t>
    </dgm:pt>
    <dgm:pt modelId="{785925F5-EC57-4B12-BB5D-16B32EA0FB24}" type="parTrans" cxnId="{FAD90FC0-ABD2-4A33-A055-48AB6DCC7592}">
      <dgm:prSet/>
      <dgm:spPr/>
      <dgm:t>
        <a:bodyPr/>
        <a:lstStyle/>
        <a:p>
          <a:endParaRPr lang="en-US"/>
        </a:p>
      </dgm:t>
    </dgm:pt>
    <dgm:pt modelId="{5DE8A9FD-9B3D-4EEB-B5ED-7BDE9AD7440D}" type="sibTrans" cxnId="{FAD90FC0-ABD2-4A33-A055-48AB6DCC7592}">
      <dgm:prSet/>
      <dgm:spPr/>
      <dgm:t>
        <a:bodyPr/>
        <a:lstStyle/>
        <a:p>
          <a:endParaRPr lang="en-US"/>
        </a:p>
      </dgm:t>
    </dgm:pt>
    <dgm:pt modelId="{1FFC913E-2756-4E4D-B458-1BE004F76F49}">
      <dgm:prSet/>
      <dgm:spPr/>
      <dgm:t>
        <a:bodyPr/>
        <a:lstStyle/>
        <a:p>
          <a:r>
            <a:rPr lang="en-US"/>
            <a:t>- Use appropriate protective gear.</a:t>
          </a:r>
        </a:p>
      </dgm:t>
    </dgm:pt>
    <dgm:pt modelId="{FAFDEEBB-DF10-4C19-B5D0-D1846E4E5F2E}" type="parTrans" cxnId="{6F694542-96FF-4D98-86CD-7EFB35610353}">
      <dgm:prSet/>
      <dgm:spPr/>
      <dgm:t>
        <a:bodyPr/>
        <a:lstStyle/>
        <a:p>
          <a:endParaRPr lang="en-US"/>
        </a:p>
      </dgm:t>
    </dgm:pt>
    <dgm:pt modelId="{1BD83621-9086-4954-8D02-8588FB23ED55}" type="sibTrans" cxnId="{6F694542-96FF-4D98-86CD-7EFB35610353}">
      <dgm:prSet/>
      <dgm:spPr/>
      <dgm:t>
        <a:bodyPr/>
        <a:lstStyle/>
        <a:p>
          <a:endParaRPr lang="en-US"/>
        </a:p>
      </dgm:t>
    </dgm:pt>
    <dgm:pt modelId="{5743CE0A-B2EF-4097-B8A6-5360FC555597}">
      <dgm:prSet/>
      <dgm:spPr/>
      <dgm:t>
        <a:bodyPr/>
        <a:lstStyle/>
        <a:p>
          <a:r>
            <a:rPr lang="en-US"/>
            <a:t>- Be aware of weather conditions.</a:t>
          </a:r>
        </a:p>
      </dgm:t>
    </dgm:pt>
    <dgm:pt modelId="{B578EDC2-63A8-4F56-BE1A-5052275DC37C}" type="parTrans" cxnId="{EAFD9A0C-88DA-41EA-A8AD-AD23CF43B898}">
      <dgm:prSet/>
      <dgm:spPr/>
      <dgm:t>
        <a:bodyPr/>
        <a:lstStyle/>
        <a:p>
          <a:endParaRPr lang="en-US"/>
        </a:p>
      </dgm:t>
    </dgm:pt>
    <dgm:pt modelId="{C9921E58-FFF3-4ADB-B116-2014A15773EC}" type="sibTrans" cxnId="{EAFD9A0C-88DA-41EA-A8AD-AD23CF43B898}">
      <dgm:prSet/>
      <dgm:spPr/>
      <dgm:t>
        <a:bodyPr/>
        <a:lstStyle/>
        <a:p>
          <a:endParaRPr lang="en-US"/>
        </a:p>
      </dgm:t>
    </dgm:pt>
    <dgm:pt modelId="{8BC20338-FD92-4847-8832-1E579F565182}">
      <dgm:prSet/>
      <dgm:spPr/>
      <dgm:t>
        <a:bodyPr/>
        <a:lstStyle/>
        <a:p>
          <a:r>
            <a:rPr lang="en-US"/>
            <a:t>- Inform someone of your plans and expected return.</a:t>
          </a:r>
        </a:p>
      </dgm:t>
    </dgm:pt>
    <dgm:pt modelId="{0D900FF3-DFC2-4C1E-83C9-8A85C68A055E}" type="parTrans" cxnId="{7F0EC1FC-87A3-4E9E-852F-B5537357AB9D}">
      <dgm:prSet/>
      <dgm:spPr/>
      <dgm:t>
        <a:bodyPr/>
        <a:lstStyle/>
        <a:p>
          <a:endParaRPr lang="en-US"/>
        </a:p>
      </dgm:t>
    </dgm:pt>
    <dgm:pt modelId="{1E779EE4-EFE2-464B-B2DF-C35FA35C855B}" type="sibTrans" cxnId="{7F0EC1FC-87A3-4E9E-852F-B5537357AB9D}">
      <dgm:prSet/>
      <dgm:spPr/>
      <dgm:t>
        <a:bodyPr/>
        <a:lstStyle/>
        <a:p>
          <a:endParaRPr lang="en-US"/>
        </a:p>
      </dgm:t>
    </dgm:pt>
    <dgm:pt modelId="{2BAB4026-C430-4E72-925D-41FD4CCA4E01}" type="pres">
      <dgm:prSet presAssocID="{3DDD2509-52C8-4BA7-A4B9-BE3E3947D8E8}" presName="root" presStyleCnt="0">
        <dgm:presLayoutVars>
          <dgm:dir/>
          <dgm:resizeHandles val="exact"/>
        </dgm:presLayoutVars>
      </dgm:prSet>
      <dgm:spPr/>
    </dgm:pt>
    <dgm:pt modelId="{30875A30-5400-45C2-8A37-376EFE9B7F53}" type="pres">
      <dgm:prSet presAssocID="{8472DE8B-ED72-4A03-9F44-75F9C6FA9460}" presName="compNode" presStyleCnt="0"/>
      <dgm:spPr/>
    </dgm:pt>
    <dgm:pt modelId="{13D7BBC5-9BD6-4157-BB15-1C77AB18FCC7}" type="pres">
      <dgm:prSet presAssocID="{8472DE8B-ED72-4A03-9F44-75F9C6FA9460}" presName="bgRect" presStyleLbl="bgShp" presStyleIdx="0" presStyleCnt="5"/>
      <dgm:spPr/>
    </dgm:pt>
    <dgm:pt modelId="{0EB0996D-3875-4D37-9C0C-3B7B881E3EFA}" type="pres">
      <dgm:prSet presAssocID="{8472DE8B-ED72-4A03-9F44-75F9C6FA946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ke"/>
        </a:ext>
      </dgm:extLst>
    </dgm:pt>
    <dgm:pt modelId="{202251B4-298E-4B76-80F5-DCDC1FC86728}" type="pres">
      <dgm:prSet presAssocID="{8472DE8B-ED72-4A03-9F44-75F9C6FA9460}" presName="spaceRect" presStyleCnt="0"/>
      <dgm:spPr/>
    </dgm:pt>
    <dgm:pt modelId="{5F840CE7-D9CD-4E30-AE2F-CF6C95D71BFA}" type="pres">
      <dgm:prSet presAssocID="{8472DE8B-ED72-4A03-9F44-75F9C6FA9460}" presName="parTx" presStyleLbl="revTx" presStyleIdx="0" presStyleCnt="5">
        <dgm:presLayoutVars>
          <dgm:chMax val="0"/>
          <dgm:chPref val="0"/>
        </dgm:presLayoutVars>
      </dgm:prSet>
      <dgm:spPr/>
    </dgm:pt>
    <dgm:pt modelId="{080BF15E-B97D-4774-AAB1-9AB87E13C0E8}" type="pres">
      <dgm:prSet presAssocID="{08FD0CC8-3E2E-4308-8BBB-8853CB4B6CFD}" presName="sibTrans" presStyleCnt="0"/>
      <dgm:spPr/>
    </dgm:pt>
    <dgm:pt modelId="{086D895A-87B0-430F-BD4E-F407B9BB2275}" type="pres">
      <dgm:prSet presAssocID="{3E2AEC84-DA03-480F-B99C-7CD58E806220}" presName="compNode" presStyleCnt="0"/>
      <dgm:spPr/>
    </dgm:pt>
    <dgm:pt modelId="{A7DCE18F-B168-4F4E-AF8C-8AB2708BB328}" type="pres">
      <dgm:prSet presAssocID="{3E2AEC84-DA03-480F-B99C-7CD58E806220}" presName="bgRect" presStyleLbl="bgShp" presStyleIdx="1" presStyleCnt="5"/>
      <dgm:spPr/>
    </dgm:pt>
    <dgm:pt modelId="{3DADFAC5-8553-46AF-A00B-0E23B38332D1}" type="pres">
      <dgm:prSet presAssocID="{3E2AEC84-DA03-480F-B99C-7CD58E80622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33D91FB9-61FF-4AD0-A3C5-42CF94C82C62}" type="pres">
      <dgm:prSet presAssocID="{3E2AEC84-DA03-480F-B99C-7CD58E806220}" presName="spaceRect" presStyleCnt="0"/>
      <dgm:spPr/>
    </dgm:pt>
    <dgm:pt modelId="{C2A7E366-5B3D-4EF8-81D3-0F844B24A240}" type="pres">
      <dgm:prSet presAssocID="{3E2AEC84-DA03-480F-B99C-7CD58E806220}" presName="parTx" presStyleLbl="revTx" presStyleIdx="1" presStyleCnt="5">
        <dgm:presLayoutVars>
          <dgm:chMax val="0"/>
          <dgm:chPref val="0"/>
        </dgm:presLayoutVars>
      </dgm:prSet>
      <dgm:spPr/>
    </dgm:pt>
    <dgm:pt modelId="{225439EF-7434-41BF-8CF3-46E31EBA86AC}" type="pres">
      <dgm:prSet presAssocID="{5DE8A9FD-9B3D-4EEB-B5ED-7BDE9AD7440D}" presName="sibTrans" presStyleCnt="0"/>
      <dgm:spPr/>
    </dgm:pt>
    <dgm:pt modelId="{4B55DEE2-ADE0-4F34-8DE1-1761FE370DA0}" type="pres">
      <dgm:prSet presAssocID="{1FFC913E-2756-4E4D-B458-1BE004F76F49}" presName="compNode" presStyleCnt="0"/>
      <dgm:spPr/>
    </dgm:pt>
    <dgm:pt modelId="{A0A87175-8609-4D14-BD86-465A5AB78B8C}" type="pres">
      <dgm:prSet presAssocID="{1FFC913E-2756-4E4D-B458-1BE004F76F49}" presName="bgRect" presStyleLbl="bgShp" presStyleIdx="2" presStyleCnt="5"/>
      <dgm:spPr/>
    </dgm:pt>
    <dgm:pt modelId="{2E43A877-BF7D-424F-9367-6F8508B45578}" type="pres">
      <dgm:prSet presAssocID="{1FFC913E-2756-4E4D-B458-1BE004F76F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struction Worker"/>
        </a:ext>
      </dgm:extLst>
    </dgm:pt>
    <dgm:pt modelId="{72A5D877-9EE7-478D-9BFD-EF2C684B197D}" type="pres">
      <dgm:prSet presAssocID="{1FFC913E-2756-4E4D-B458-1BE004F76F49}" presName="spaceRect" presStyleCnt="0"/>
      <dgm:spPr/>
    </dgm:pt>
    <dgm:pt modelId="{73A637D7-FA64-4AFF-B8B2-C501A932CB5A}" type="pres">
      <dgm:prSet presAssocID="{1FFC913E-2756-4E4D-B458-1BE004F76F49}" presName="parTx" presStyleLbl="revTx" presStyleIdx="2" presStyleCnt="5">
        <dgm:presLayoutVars>
          <dgm:chMax val="0"/>
          <dgm:chPref val="0"/>
        </dgm:presLayoutVars>
      </dgm:prSet>
      <dgm:spPr/>
    </dgm:pt>
    <dgm:pt modelId="{D1CEC5E8-9A88-4034-980C-1380C19EDDC3}" type="pres">
      <dgm:prSet presAssocID="{1BD83621-9086-4954-8D02-8588FB23ED55}" presName="sibTrans" presStyleCnt="0"/>
      <dgm:spPr/>
    </dgm:pt>
    <dgm:pt modelId="{D45264BB-8FB2-4E9F-8CC1-4BB5133A3FC5}" type="pres">
      <dgm:prSet presAssocID="{5743CE0A-B2EF-4097-B8A6-5360FC555597}" presName="compNode" presStyleCnt="0"/>
      <dgm:spPr/>
    </dgm:pt>
    <dgm:pt modelId="{E316193B-81A7-4BF3-ACC0-12D599C3084A}" type="pres">
      <dgm:prSet presAssocID="{5743CE0A-B2EF-4097-B8A6-5360FC555597}" presName="bgRect" presStyleLbl="bgShp" presStyleIdx="3" presStyleCnt="5"/>
      <dgm:spPr/>
    </dgm:pt>
    <dgm:pt modelId="{FB659176-9584-4CB7-961A-568A95ACD715}" type="pres">
      <dgm:prSet presAssocID="{5743CE0A-B2EF-4097-B8A6-5360FC55559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tial Sun"/>
        </a:ext>
      </dgm:extLst>
    </dgm:pt>
    <dgm:pt modelId="{4DA3376D-DB50-4149-BA1A-170DA39565A6}" type="pres">
      <dgm:prSet presAssocID="{5743CE0A-B2EF-4097-B8A6-5360FC555597}" presName="spaceRect" presStyleCnt="0"/>
      <dgm:spPr/>
    </dgm:pt>
    <dgm:pt modelId="{378D1C36-CA52-426D-B1A3-2CA361EEBED4}" type="pres">
      <dgm:prSet presAssocID="{5743CE0A-B2EF-4097-B8A6-5360FC555597}" presName="parTx" presStyleLbl="revTx" presStyleIdx="3" presStyleCnt="5">
        <dgm:presLayoutVars>
          <dgm:chMax val="0"/>
          <dgm:chPref val="0"/>
        </dgm:presLayoutVars>
      </dgm:prSet>
      <dgm:spPr/>
    </dgm:pt>
    <dgm:pt modelId="{39CE4EB1-9792-44D6-97E3-F5C56E0D0FB2}" type="pres">
      <dgm:prSet presAssocID="{C9921E58-FFF3-4ADB-B116-2014A15773EC}" presName="sibTrans" presStyleCnt="0"/>
      <dgm:spPr/>
    </dgm:pt>
    <dgm:pt modelId="{5323194D-A665-4819-BC94-56A09E445075}" type="pres">
      <dgm:prSet presAssocID="{8BC20338-FD92-4847-8832-1E579F565182}" presName="compNode" presStyleCnt="0"/>
      <dgm:spPr/>
    </dgm:pt>
    <dgm:pt modelId="{5FB5EDD4-A753-475B-B2D9-B7B78B407B8F}" type="pres">
      <dgm:prSet presAssocID="{8BC20338-FD92-4847-8832-1E579F565182}" presName="bgRect" presStyleLbl="bgShp" presStyleIdx="4" presStyleCnt="5"/>
      <dgm:spPr/>
    </dgm:pt>
    <dgm:pt modelId="{B7180944-7401-46A7-9B4F-D0AE9719E65E}" type="pres">
      <dgm:prSet presAssocID="{8BC20338-FD92-4847-8832-1E579F56518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nvelope"/>
        </a:ext>
      </dgm:extLst>
    </dgm:pt>
    <dgm:pt modelId="{5EE048F2-74BD-42A4-BBCB-2DEC5F55DDD9}" type="pres">
      <dgm:prSet presAssocID="{8BC20338-FD92-4847-8832-1E579F565182}" presName="spaceRect" presStyleCnt="0"/>
      <dgm:spPr/>
    </dgm:pt>
    <dgm:pt modelId="{A7981ABE-E19F-401B-9B95-38C056730191}" type="pres">
      <dgm:prSet presAssocID="{8BC20338-FD92-4847-8832-1E579F565182}" presName="parTx" presStyleLbl="revTx" presStyleIdx="4" presStyleCnt="5">
        <dgm:presLayoutVars>
          <dgm:chMax val="0"/>
          <dgm:chPref val="0"/>
        </dgm:presLayoutVars>
      </dgm:prSet>
      <dgm:spPr/>
    </dgm:pt>
  </dgm:ptLst>
  <dgm:cxnLst>
    <dgm:cxn modelId="{EAFD9A0C-88DA-41EA-A8AD-AD23CF43B898}" srcId="{3DDD2509-52C8-4BA7-A4B9-BE3E3947D8E8}" destId="{5743CE0A-B2EF-4097-B8A6-5360FC555597}" srcOrd="3" destOrd="0" parTransId="{B578EDC2-63A8-4F56-BE1A-5052275DC37C}" sibTransId="{C9921E58-FFF3-4ADB-B116-2014A15773EC}"/>
    <dgm:cxn modelId="{09DA4860-4726-4AB9-9419-124E3FFC3A00}" type="presOf" srcId="{8472DE8B-ED72-4A03-9F44-75F9C6FA9460}" destId="{5F840CE7-D9CD-4E30-AE2F-CF6C95D71BFA}" srcOrd="0" destOrd="0" presId="urn:microsoft.com/office/officeart/2018/2/layout/IconVerticalSolidList"/>
    <dgm:cxn modelId="{6F694542-96FF-4D98-86CD-7EFB35610353}" srcId="{3DDD2509-52C8-4BA7-A4B9-BE3E3947D8E8}" destId="{1FFC913E-2756-4E4D-B458-1BE004F76F49}" srcOrd="2" destOrd="0" parTransId="{FAFDEEBB-DF10-4C19-B5D0-D1846E4E5F2E}" sibTransId="{1BD83621-9086-4954-8D02-8588FB23ED55}"/>
    <dgm:cxn modelId="{703E1165-6C89-43BE-8BD6-B65A354907FD}" type="presOf" srcId="{8BC20338-FD92-4847-8832-1E579F565182}" destId="{A7981ABE-E19F-401B-9B95-38C056730191}" srcOrd="0" destOrd="0" presId="urn:microsoft.com/office/officeart/2018/2/layout/IconVerticalSolidList"/>
    <dgm:cxn modelId="{E7132646-7268-493C-B76E-02B92726050F}" type="presOf" srcId="{5743CE0A-B2EF-4097-B8A6-5360FC555597}" destId="{378D1C36-CA52-426D-B1A3-2CA361EEBED4}" srcOrd="0" destOrd="0" presId="urn:microsoft.com/office/officeart/2018/2/layout/IconVerticalSolidList"/>
    <dgm:cxn modelId="{DCC03A82-4CCC-4A0F-84F7-BFE2DB30F222}" type="presOf" srcId="{1FFC913E-2756-4E4D-B458-1BE004F76F49}" destId="{73A637D7-FA64-4AFF-B8B2-C501A932CB5A}" srcOrd="0" destOrd="0" presId="urn:microsoft.com/office/officeart/2018/2/layout/IconVerticalSolidList"/>
    <dgm:cxn modelId="{C6917FB6-0127-4E77-A39B-E35B2F3D6C5A}" type="presOf" srcId="{3E2AEC84-DA03-480F-B99C-7CD58E806220}" destId="{C2A7E366-5B3D-4EF8-81D3-0F844B24A240}" srcOrd="0" destOrd="0" presId="urn:microsoft.com/office/officeart/2018/2/layout/IconVerticalSolidList"/>
    <dgm:cxn modelId="{FAD90FC0-ABD2-4A33-A055-48AB6DCC7592}" srcId="{3DDD2509-52C8-4BA7-A4B9-BE3E3947D8E8}" destId="{3E2AEC84-DA03-480F-B99C-7CD58E806220}" srcOrd="1" destOrd="0" parTransId="{785925F5-EC57-4B12-BB5D-16B32EA0FB24}" sibTransId="{5DE8A9FD-9B3D-4EEB-B5ED-7BDE9AD7440D}"/>
    <dgm:cxn modelId="{61732CCB-DC46-4191-A281-D820883B165B}" type="presOf" srcId="{3DDD2509-52C8-4BA7-A4B9-BE3E3947D8E8}" destId="{2BAB4026-C430-4E72-925D-41FD4CCA4E01}" srcOrd="0" destOrd="0" presId="urn:microsoft.com/office/officeart/2018/2/layout/IconVerticalSolidList"/>
    <dgm:cxn modelId="{795D07F4-DA8C-4B13-AEE0-4DEE89E78356}" srcId="{3DDD2509-52C8-4BA7-A4B9-BE3E3947D8E8}" destId="{8472DE8B-ED72-4A03-9F44-75F9C6FA9460}" srcOrd="0" destOrd="0" parTransId="{836C7801-FEA8-40AA-9290-687DF8EBE3F5}" sibTransId="{08FD0CC8-3E2E-4308-8BBB-8853CB4B6CFD}"/>
    <dgm:cxn modelId="{7F0EC1FC-87A3-4E9E-852F-B5537357AB9D}" srcId="{3DDD2509-52C8-4BA7-A4B9-BE3E3947D8E8}" destId="{8BC20338-FD92-4847-8832-1E579F565182}" srcOrd="4" destOrd="0" parTransId="{0D900FF3-DFC2-4C1E-83C9-8A85C68A055E}" sibTransId="{1E779EE4-EFE2-464B-B2DF-C35FA35C855B}"/>
    <dgm:cxn modelId="{6A55E3B3-AC29-4F56-B033-7C6FAD6AECF2}" type="presParOf" srcId="{2BAB4026-C430-4E72-925D-41FD4CCA4E01}" destId="{30875A30-5400-45C2-8A37-376EFE9B7F53}" srcOrd="0" destOrd="0" presId="urn:microsoft.com/office/officeart/2018/2/layout/IconVerticalSolidList"/>
    <dgm:cxn modelId="{6CC79BBE-4EF0-43E4-95EC-B4316653F9E4}" type="presParOf" srcId="{30875A30-5400-45C2-8A37-376EFE9B7F53}" destId="{13D7BBC5-9BD6-4157-BB15-1C77AB18FCC7}" srcOrd="0" destOrd="0" presId="urn:microsoft.com/office/officeart/2018/2/layout/IconVerticalSolidList"/>
    <dgm:cxn modelId="{0E4D0ECF-E413-4FF4-9E62-474B4EDDB829}" type="presParOf" srcId="{30875A30-5400-45C2-8A37-376EFE9B7F53}" destId="{0EB0996D-3875-4D37-9C0C-3B7B881E3EFA}" srcOrd="1" destOrd="0" presId="urn:microsoft.com/office/officeart/2018/2/layout/IconVerticalSolidList"/>
    <dgm:cxn modelId="{7C87ACF8-1015-4946-B651-3D06EBD1E3D2}" type="presParOf" srcId="{30875A30-5400-45C2-8A37-376EFE9B7F53}" destId="{202251B4-298E-4B76-80F5-DCDC1FC86728}" srcOrd="2" destOrd="0" presId="urn:microsoft.com/office/officeart/2018/2/layout/IconVerticalSolidList"/>
    <dgm:cxn modelId="{C2C21B59-39A6-4B61-93BA-B3F8228D0034}" type="presParOf" srcId="{30875A30-5400-45C2-8A37-376EFE9B7F53}" destId="{5F840CE7-D9CD-4E30-AE2F-CF6C95D71BFA}" srcOrd="3" destOrd="0" presId="urn:microsoft.com/office/officeart/2018/2/layout/IconVerticalSolidList"/>
    <dgm:cxn modelId="{239A87F1-9C89-4B3D-9056-1D09287E5481}" type="presParOf" srcId="{2BAB4026-C430-4E72-925D-41FD4CCA4E01}" destId="{080BF15E-B97D-4774-AAB1-9AB87E13C0E8}" srcOrd="1" destOrd="0" presId="urn:microsoft.com/office/officeart/2018/2/layout/IconVerticalSolidList"/>
    <dgm:cxn modelId="{A0A0F15F-BF05-4318-B128-30935BBB483C}" type="presParOf" srcId="{2BAB4026-C430-4E72-925D-41FD4CCA4E01}" destId="{086D895A-87B0-430F-BD4E-F407B9BB2275}" srcOrd="2" destOrd="0" presId="urn:microsoft.com/office/officeart/2018/2/layout/IconVerticalSolidList"/>
    <dgm:cxn modelId="{17AF3748-86CB-4360-987E-8A3B7A0A7885}" type="presParOf" srcId="{086D895A-87B0-430F-BD4E-F407B9BB2275}" destId="{A7DCE18F-B168-4F4E-AF8C-8AB2708BB328}" srcOrd="0" destOrd="0" presId="urn:microsoft.com/office/officeart/2018/2/layout/IconVerticalSolidList"/>
    <dgm:cxn modelId="{967DD0F3-055F-4B6D-866E-23A4AECC6E9C}" type="presParOf" srcId="{086D895A-87B0-430F-BD4E-F407B9BB2275}" destId="{3DADFAC5-8553-46AF-A00B-0E23B38332D1}" srcOrd="1" destOrd="0" presId="urn:microsoft.com/office/officeart/2018/2/layout/IconVerticalSolidList"/>
    <dgm:cxn modelId="{7B853504-BB96-4BA9-8970-8ECFBB3B86B2}" type="presParOf" srcId="{086D895A-87B0-430F-BD4E-F407B9BB2275}" destId="{33D91FB9-61FF-4AD0-A3C5-42CF94C82C62}" srcOrd="2" destOrd="0" presId="urn:microsoft.com/office/officeart/2018/2/layout/IconVerticalSolidList"/>
    <dgm:cxn modelId="{49518E12-1CA1-4BF2-9FAD-BE0A7F143576}" type="presParOf" srcId="{086D895A-87B0-430F-BD4E-F407B9BB2275}" destId="{C2A7E366-5B3D-4EF8-81D3-0F844B24A240}" srcOrd="3" destOrd="0" presId="urn:microsoft.com/office/officeart/2018/2/layout/IconVerticalSolidList"/>
    <dgm:cxn modelId="{3619ED4A-4F4D-411D-9086-7459C15606DE}" type="presParOf" srcId="{2BAB4026-C430-4E72-925D-41FD4CCA4E01}" destId="{225439EF-7434-41BF-8CF3-46E31EBA86AC}" srcOrd="3" destOrd="0" presId="urn:microsoft.com/office/officeart/2018/2/layout/IconVerticalSolidList"/>
    <dgm:cxn modelId="{0102148B-72BB-4231-AF97-BEFEFE65201C}" type="presParOf" srcId="{2BAB4026-C430-4E72-925D-41FD4CCA4E01}" destId="{4B55DEE2-ADE0-4F34-8DE1-1761FE370DA0}" srcOrd="4" destOrd="0" presId="urn:microsoft.com/office/officeart/2018/2/layout/IconVerticalSolidList"/>
    <dgm:cxn modelId="{0326AE21-7419-4A54-962C-FB8DACF70AF5}" type="presParOf" srcId="{4B55DEE2-ADE0-4F34-8DE1-1761FE370DA0}" destId="{A0A87175-8609-4D14-BD86-465A5AB78B8C}" srcOrd="0" destOrd="0" presId="urn:microsoft.com/office/officeart/2018/2/layout/IconVerticalSolidList"/>
    <dgm:cxn modelId="{BA0ACF9D-5552-4004-B3ED-24FFBD9E373C}" type="presParOf" srcId="{4B55DEE2-ADE0-4F34-8DE1-1761FE370DA0}" destId="{2E43A877-BF7D-424F-9367-6F8508B45578}" srcOrd="1" destOrd="0" presId="urn:microsoft.com/office/officeart/2018/2/layout/IconVerticalSolidList"/>
    <dgm:cxn modelId="{5380485E-C38C-490B-9734-2371C12AFA4E}" type="presParOf" srcId="{4B55DEE2-ADE0-4F34-8DE1-1761FE370DA0}" destId="{72A5D877-9EE7-478D-9BFD-EF2C684B197D}" srcOrd="2" destOrd="0" presId="urn:microsoft.com/office/officeart/2018/2/layout/IconVerticalSolidList"/>
    <dgm:cxn modelId="{F868A65E-B629-4AA9-AB88-17E0A88BF08A}" type="presParOf" srcId="{4B55DEE2-ADE0-4F34-8DE1-1761FE370DA0}" destId="{73A637D7-FA64-4AFF-B8B2-C501A932CB5A}" srcOrd="3" destOrd="0" presId="urn:microsoft.com/office/officeart/2018/2/layout/IconVerticalSolidList"/>
    <dgm:cxn modelId="{A7CF3465-4493-4048-ADFB-AABD1B94E245}" type="presParOf" srcId="{2BAB4026-C430-4E72-925D-41FD4CCA4E01}" destId="{D1CEC5E8-9A88-4034-980C-1380C19EDDC3}" srcOrd="5" destOrd="0" presId="urn:microsoft.com/office/officeart/2018/2/layout/IconVerticalSolidList"/>
    <dgm:cxn modelId="{4E361974-362C-4ACF-AFDE-5AD402025081}" type="presParOf" srcId="{2BAB4026-C430-4E72-925D-41FD4CCA4E01}" destId="{D45264BB-8FB2-4E9F-8CC1-4BB5133A3FC5}" srcOrd="6" destOrd="0" presId="urn:microsoft.com/office/officeart/2018/2/layout/IconVerticalSolidList"/>
    <dgm:cxn modelId="{414A8F86-BA24-49DE-AF3D-1C45D5B8C5F2}" type="presParOf" srcId="{D45264BB-8FB2-4E9F-8CC1-4BB5133A3FC5}" destId="{E316193B-81A7-4BF3-ACC0-12D599C3084A}" srcOrd="0" destOrd="0" presId="urn:microsoft.com/office/officeart/2018/2/layout/IconVerticalSolidList"/>
    <dgm:cxn modelId="{18D55DD6-A1A2-4DFB-A4CD-527D9B1C52CF}" type="presParOf" srcId="{D45264BB-8FB2-4E9F-8CC1-4BB5133A3FC5}" destId="{FB659176-9584-4CB7-961A-568A95ACD715}" srcOrd="1" destOrd="0" presId="urn:microsoft.com/office/officeart/2018/2/layout/IconVerticalSolidList"/>
    <dgm:cxn modelId="{7130CC9B-76F0-4EDA-B14E-6D3D5FD4CCDE}" type="presParOf" srcId="{D45264BB-8FB2-4E9F-8CC1-4BB5133A3FC5}" destId="{4DA3376D-DB50-4149-BA1A-170DA39565A6}" srcOrd="2" destOrd="0" presId="urn:microsoft.com/office/officeart/2018/2/layout/IconVerticalSolidList"/>
    <dgm:cxn modelId="{447B9A49-BDAE-444C-ABB2-7F39D5A4952C}" type="presParOf" srcId="{D45264BB-8FB2-4E9F-8CC1-4BB5133A3FC5}" destId="{378D1C36-CA52-426D-B1A3-2CA361EEBED4}" srcOrd="3" destOrd="0" presId="urn:microsoft.com/office/officeart/2018/2/layout/IconVerticalSolidList"/>
    <dgm:cxn modelId="{10E56FEA-F536-4E06-8220-A7D3B5849158}" type="presParOf" srcId="{2BAB4026-C430-4E72-925D-41FD4CCA4E01}" destId="{39CE4EB1-9792-44D6-97E3-F5C56E0D0FB2}" srcOrd="7" destOrd="0" presId="urn:microsoft.com/office/officeart/2018/2/layout/IconVerticalSolidList"/>
    <dgm:cxn modelId="{305714EB-D7AD-4EDF-939E-CF103E09CB97}" type="presParOf" srcId="{2BAB4026-C430-4E72-925D-41FD4CCA4E01}" destId="{5323194D-A665-4819-BC94-56A09E445075}" srcOrd="8" destOrd="0" presId="urn:microsoft.com/office/officeart/2018/2/layout/IconVerticalSolidList"/>
    <dgm:cxn modelId="{D11D0EBF-3233-43E6-98AD-3F4A3BCAAA06}" type="presParOf" srcId="{5323194D-A665-4819-BC94-56A09E445075}" destId="{5FB5EDD4-A753-475B-B2D9-B7B78B407B8F}" srcOrd="0" destOrd="0" presId="urn:microsoft.com/office/officeart/2018/2/layout/IconVerticalSolidList"/>
    <dgm:cxn modelId="{D9D924DE-5D4F-4298-99F0-11833AE52E1E}" type="presParOf" srcId="{5323194D-A665-4819-BC94-56A09E445075}" destId="{B7180944-7401-46A7-9B4F-D0AE9719E65E}" srcOrd="1" destOrd="0" presId="urn:microsoft.com/office/officeart/2018/2/layout/IconVerticalSolidList"/>
    <dgm:cxn modelId="{2C358AE6-BDEC-4EC5-A6EA-6216AD5EA2F6}" type="presParOf" srcId="{5323194D-A665-4819-BC94-56A09E445075}" destId="{5EE048F2-74BD-42A4-BBCB-2DEC5F55DDD9}" srcOrd="2" destOrd="0" presId="urn:microsoft.com/office/officeart/2018/2/layout/IconVerticalSolidList"/>
    <dgm:cxn modelId="{70B41747-EADF-4FD3-AB82-DC670E0E598D}" type="presParOf" srcId="{5323194D-A665-4819-BC94-56A09E445075}" destId="{A7981ABE-E19F-401B-9B95-38C0567301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CB12DD-70C9-4E4E-9B3F-5BB1146AEFD7}"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8B3DAED3-450B-438A-BC1D-21E1C9C85995}">
      <dgm:prSet/>
      <dgm:spPr/>
      <dgm:t>
        <a:bodyPr/>
        <a:lstStyle/>
        <a:p>
          <a:r>
            <a:rPr lang="en-US"/>
            <a:t>Preventing injuries from falls during work and recreational activities.</a:t>
          </a:r>
        </a:p>
      </dgm:t>
    </dgm:pt>
    <dgm:pt modelId="{E022D82B-CBE1-4C41-99FA-74E025C6021A}" type="parTrans" cxnId="{B3502B63-B574-47D9-8B58-97006AED0587}">
      <dgm:prSet/>
      <dgm:spPr/>
      <dgm:t>
        <a:bodyPr/>
        <a:lstStyle/>
        <a:p>
          <a:endParaRPr lang="en-US"/>
        </a:p>
      </dgm:t>
    </dgm:pt>
    <dgm:pt modelId="{D5E5B294-6589-4BF0-941D-D3FE43D1A43C}" type="sibTrans" cxnId="{B3502B63-B574-47D9-8B58-97006AED0587}">
      <dgm:prSet/>
      <dgm:spPr/>
      <dgm:t>
        <a:bodyPr/>
        <a:lstStyle/>
        <a:p>
          <a:endParaRPr lang="en-US"/>
        </a:p>
      </dgm:t>
    </dgm:pt>
    <dgm:pt modelId="{681AF419-3630-41C6-98FD-789CD2CFA409}">
      <dgm:prSet/>
      <dgm:spPr/>
      <dgm:t>
        <a:bodyPr/>
        <a:lstStyle/>
        <a:p>
          <a:r>
            <a:rPr lang="en-US"/>
            <a:t>Key Tips:</a:t>
          </a:r>
        </a:p>
      </dgm:t>
    </dgm:pt>
    <dgm:pt modelId="{A325BE3A-634A-49CD-88F6-5269FFC95F26}" type="parTrans" cxnId="{567AABDF-387A-47C3-B952-D5197D24C093}">
      <dgm:prSet/>
      <dgm:spPr/>
      <dgm:t>
        <a:bodyPr/>
        <a:lstStyle/>
        <a:p>
          <a:endParaRPr lang="en-US"/>
        </a:p>
      </dgm:t>
    </dgm:pt>
    <dgm:pt modelId="{6AAA03F1-3DBE-4E02-B024-30812B1DA183}" type="sibTrans" cxnId="{567AABDF-387A-47C3-B952-D5197D24C093}">
      <dgm:prSet/>
      <dgm:spPr/>
      <dgm:t>
        <a:bodyPr/>
        <a:lstStyle/>
        <a:p>
          <a:endParaRPr lang="en-US"/>
        </a:p>
      </dgm:t>
    </dgm:pt>
    <dgm:pt modelId="{A52C8D6A-37AB-4F98-BE4F-901F2A919308}">
      <dgm:prSet/>
      <dgm:spPr/>
      <dgm:t>
        <a:bodyPr/>
        <a:lstStyle/>
        <a:p>
          <a:r>
            <a:rPr lang="en-US" dirty="0"/>
            <a:t>- Use Engineering Controls when ever possible and other fall protection equipment when engineering controls aren’t </a:t>
          </a:r>
          <a:r>
            <a:rPr lang="en-US" dirty="0" err="1"/>
            <a:t>avaialble</a:t>
          </a:r>
          <a:r>
            <a:rPr lang="en-US" dirty="0"/>
            <a:t>.</a:t>
          </a:r>
        </a:p>
      </dgm:t>
    </dgm:pt>
    <dgm:pt modelId="{C7CA975C-99BD-4A49-AB5E-D703D63ADA45}" type="parTrans" cxnId="{4179BBFA-11D0-47CF-A3C1-FA8A8DDF089A}">
      <dgm:prSet/>
      <dgm:spPr/>
      <dgm:t>
        <a:bodyPr/>
        <a:lstStyle/>
        <a:p>
          <a:endParaRPr lang="en-US"/>
        </a:p>
      </dgm:t>
    </dgm:pt>
    <dgm:pt modelId="{9F355E61-CB33-4B01-8548-ACCCDF06B646}" type="sibTrans" cxnId="{4179BBFA-11D0-47CF-A3C1-FA8A8DDF089A}">
      <dgm:prSet/>
      <dgm:spPr/>
      <dgm:t>
        <a:bodyPr/>
        <a:lstStyle/>
        <a:p>
          <a:endParaRPr lang="en-US"/>
        </a:p>
      </dgm:t>
    </dgm:pt>
    <dgm:pt modelId="{E50648CF-336C-430A-9168-E3FB49BEF3D5}">
      <dgm:prSet/>
      <dgm:spPr/>
      <dgm:t>
        <a:bodyPr/>
        <a:lstStyle/>
        <a:p>
          <a:r>
            <a:rPr lang="en-US"/>
            <a:t>- Inspect ladders and scaffolding before use.</a:t>
          </a:r>
        </a:p>
      </dgm:t>
    </dgm:pt>
    <dgm:pt modelId="{954B8967-58D8-4627-BB79-6004113CEB0F}" type="parTrans" cxnId="{DADFC638-87C0-4B2A-8E8D-FC368D1B449D}">
      <dgm:prSet/>
      <dgm:spPr/>
      <dgm:t>
        <a:bodyPr/>
        <a:lstStyle/>
        <a:p>
          <a:endParaRPr lang="en-US"/>
        </a:p>
      </dgm:t>
    </dgm:pt>
    <dgm:pt modelId="{9DD52046-020B-4D8C-93FB-9CE1AFBB9788}" type="sibTrans" cxnId="{DADFC638-87C0-4B2A-8E8D-FC368D1B449D}">
      <dgm:prSet/>
      <dgm:spPr/>
      <dgm:t>
        <a:bodyPr/>
        <a:lstStyle/>
        <a:p>
          <a:endParaRPr lang="en-US"/>
        </a:p>
      </dgm:t>
    </dgm:pt>
    <dgm:pt modelId="{13903A7E-823E-4DE4-85E4-748C6D750071}">
      <dgm:prSet/>
      <dgm:spPr/>
      <dgm:t>
        <a:bodyPr/>
        <a:lstStyle/>
        <a:p>
          <a:r>
            <a:rPr lang="en-US"/>
            <a:t>- Maintain three points of contact when climbing.</a:t>
          </a:r>
        </a:p>
      </dgm:t>
    </dgm:pt>
    <dgm:pt modelId="{633DF052-D17F-483A-9ADD-3C4C53F9A827}" type="parTrans" cxnId="{89442060-7892-4C70-ACA6-E6D464380944}">
      <dgm:prSet/>
      <dgm:spPr/>
      <dgm:t>
        <a:bodyPr/>
        <a:lstStyle/>
        <a:p>
          <a:endParaRPr lang="en-US"/>
        </a:p>
      </dgm:t>
    </dgm:pt>
    <dgm:pt modelId="{38504862-E162-45FD-A024-49305CD2DD19}" type="sibTrans" cxnId="{89442060-7892-4C70-ACA6-E6D464380944}">
      <dgm:prSet/>
      <dgm:spPr/>
      <dgm:t>
        <a:bodyPr/>
        <a:lstStyle/>
        <a:p>
          <a:endParaRPr lang="en-US"/>
        </a:p>
      </dgm:t>
    </dgm:pt>
    <dgm:pt modelId="{EC89B7A9-5A84-4357-863E-EF6DCD020E6F}" type="pres">
      <dgm:prSet presAssocID="{11CB12DD-70C9-4E4E-9B3F-5BB1146AEFD7}" presName="outerComposite" presStyleCnt="0">
        <dgm:presLayoutVars>
          <dgm:chMax val="5"/>
          <dgm:dir/>
          <dgm:resizeHandles val="exact"/>
        </dgm:presLayoutVars>
      </dgm:prSet>
      <dgm:spPr/>
    </dgm:pt>
    <dgm:pt modelId="{0889BC59-99E3-4E2A-A2CB-E4174AFE68D8}" type="pres">
      <dgm:prSet presAssocID="{11CB12DD-70C9-4E4E-9B3F-5BB1146AEFD7}" presName="dummyMaxCanvas" presStyleCnt="0">
        <dgm:presLayoutVars/>
      </dgm:prSet>
      <dgm:spPr/>
    </dgm:pt>
    <dgm:pt modelId="{2E8089DD-7E5A-4BC1-8F65-9AC5DE91DDE8}" type="pres">
      <dgm:prSet presAssocID="{11CB12DD-70C9-4E4E-9B3F-5BB1146AEFD7}" presName="FiveNodes_1" presStyleLbl="node1" presStyleIdx="0" presStyleCnt="5">
        <dgm:presLayoutVars>
          <dgm:bulletEnabled val="1"/>
        </dgm:presLayoutVars>
      </dgm:prSet>
      <dgm:spPr/>
    </dgm:pt>
    <dgm:pt modelId="{A74DF64D-687C-43E5-9B43-345C1C96950E}" type="pres">
      <dgm:prSet presAssocID="{11CB12DD-70C9-4E4E-9B3F-5BB1146AEFD7}" presName="FiveNodes_2" presStyleLbl="node1" presStyleIdx="1" presStyleCnt="5">
        <dgm:presLayoutVars>
          <dgm:bulletEnabled val="1"/>
        </dgm:presLayoutVars>
      </dgm:prSet>
      <dgm:spPr/>
    </dgm:pt>
    <dgm:pt modelId="{BC4A8C26-4D94-41ED-8A7F-4FB9FAF1F8F7}" type="pres">
      <dgm:prSet presAssocID="{11CB12DD-70C9-4E4E-9B3F-5BB1146AEFD7}" presName="FiveNodes_3" presStyleLbl="node1" presStyleIdx="2" presStyleCnt="5">
        <dgm:presLayoutVars>
          <dgm:bulletEnabled val="1"/>
        </dgm:presLayoutVars>
      </dgm:prSet>
      <dgm:spPr/>
    </dgm:pt>
    <dgm:pt modelId="{5E5726AD-C75E-409C-8D78-D5D540BD78BC}" type="pres">
      <dgm:prSet presAssocID="{11CB12DD-70C9-4E4E-9B3F-5BB1146AEFD7}" presName="FiveNodes_4" presStyleLbl="node1" presStyleIdx="3" presStyleCnt="5">
        <dgm:presLayoutVars>
          <dgm:bulletEnabled val="1"/>
        </dgm:presLayoutVars>
      </dgm:prSet>
      <dgm:spPr/>
    </dgm:pt>
    <dgm:pt modelId="{999D31BC-D404-47D9-AF8B-8DBB4B1D7B7D}" type="pres">
      <dgm:prSet presAssocID="{11CB12DD-70C9-4E4E-9B3F-5BB1146AEFD7}" presName="FiveNodes_5" presStyleLbl="node1" presStyleIdx="4" presStyleCnt="5">
        <dgm:presLayoutVars>
          <dgm:bulletEnabled val="1"/>
        </dgm:presLayoutVars>
      </dgm:prSet>
      <dgm:spPr/>
    </dgm:pt>
    <dgm:pt modelId="{54FC8488-7E6F-4D82-A1A0-057F7549B67B}" type="pres">
      <dgm:prSet presAssocID="{11CB12DD-70C9-4E4E-9B3F-5BB1146AEFD7}" presName="FiveConn_1-2" presStyleLbl="fgAccFollowNode1" presStyleIdx="0" presStyleCnt="4">
        <dgm:presLayoutVars>
          <dgm:bulletEnabled val="1"/>
        </dgm:presLayoutVars>
      </dgm:prSet>
      <dgm:spPr/>
    </dgm:pt>
    <dgm:pt modelId="{BE11E6A4-2B94-4B04-BF98-4290A186216B}" type="pres">
      <dgm:prSet presAssocID="{11CB12DD-70C9-4E4E-9B3F-5BB1146AEFD7}" presName="FiveConn_2-3" presStyleLbl="fgAccFollowNode1" presStyleIdx="1" presStyleCnt="4">
        <dgm:presLayoutVars>
          <dgm:bulletEnabled val="1"/>
        </dgm:presLayoutVars>
      </dgm:prSet>
      <dgm:spPr/>
    </dgm:pt>
    <dgm:pt modelId="{67A5D10D-52BF-4A9B-AA64-3D349C00DF33}" type="pres">
      <dgm:prSet presAssocID="{11CB12DD-70C9-4E4E-9B3F-5BB1146AEFD7}" presName="FiveConn_3-4" presStyleLbl="fgAccFollowNode1" presStyleIdx="2" presStyleCnt="4">
        <dgm:presLayoutVars>
          <dgm:bulletEnabled val="1"/>
        </dgm:presLayoutVars>
      </dgm:prSet>
      <dgm:spPr/>
    </dgm:pt>
    <dgm:pt modelId="{3099C6C2-DF45-4566-B0B6-079A9B7E391F}" type="pres">
      <dgm:prSet presAssocID="{11CB12DD-70C9-4E4E-9B3F-5BB1146AEFD7}" presName="FiveConn_4-5" presStyleLbl="fgAccFollowNode1" presStyleIdx="3" presStyleCnt="4">
        <dgm:presLayoutVars>
          <dgm:bulletEnabled val="1"/>
        </dgm:presLayoutVars>
      </dgm:prSet>
      <dgm:spPr/>
    </dgm:pt>
    <dgm:pt modelId="{A3365C03-892B-4ADC-BF7E-3213ACE7FD20}" type="pres">
      <dgm:prSet presAssocID="{11CB12DD-70C9-4E4E-9B3F-5BB1146AEFD7}" presName="FiveNodes_1_text" presStyleLbl="node1" presStyleIdx="4" presStyleCnt="5">
        <dgm:presLayoutVars>
          <dgm:bulletEnabled val="1"/>
        </dgm:presLayoutVars>
      </dgm:prSet>
      <dgm:spPr/>
    </dgm:pt>
    <dgm:pt modelId="{C3AF4FFB-8EC2-4029-8454-685DE48958BA}" type="pres">
      <dgm:prSet presAssocID="{11CB12DD-70C9-4E4E-9B3F-5BB1146AEFD7}" presName="FiveNodes_2_text" presStyleLbl="node1" presStyleIdx="4" presStyleCnt="5">
        <dgm:presLayoutVars>
          <dgm:bulletEnabled val="1"/>
        </dgm:presLayoutVars>
      </dgm:prSet>
      <dgm:spPr/>
    </dgm:pt>
    <dgm:pt modelId="{0111016D-EAE3-4575-A882-4ADDF3C158EF}" type="pres">
      <dgm:prSet presAssocID="{11CB12DD-70C9-4E4E-9B3F-5BB1146AEFD7}" presName="FiveNodes_3_text" presStyleLbl="node1" presStyleIdx="4" presStyleCnt="5">
        <dgm:presLayoutVars>
          <dgm:bulletEnabled val="1"/>
        </dgm:presLayoutVars>
      </dgm:prSet>
      <dgm:spPr/>
    </dgm:pt>
    <dgm:pt modelId="{C97EFAD3-7196-4D67-812F-215DD5484A4B}" type="pres">
      <dgm:prSet presAssocID="{11CB12DD-70C9-4E4E-9B3F-5BB1146AEFD7}" presName="FiveNodes_4_text" presStyleLbl="node1" presStyleIdx="4" presStyleCnt="5">
        <dgm:presLayoutVars>
          <dgm:bulletEnabled val="1"/>
        </dgm:presLayoutVars>
      </dgm:prSet>
      <dgm:spPr/>
    </dgm:pt>
    <dgm:pt modelId="{DB3382CE-BD4D-48EE-90F4-154E8E795879}" type="pres">
      <dgm:prSet presAssocID="{11CB12DD-70C9-4E4E-9B3F-5BB1146AEFD7}" presName="FiveNodes_5_text" presStyleLbl="node1" presStyleIdx="4" presStyleCnt="5">
        <dgm:presLayoutVars>
          <dgm:bulletEnabled val="1"/>
        </dgm:presLayoutVars>
      </dgm:prSet>
      <dgm:spPr/>
    </dgm:pt>
  </dgm:ptLst>
  <dgm:cxnLst>
    <dgm:cxn modelId="{83EAC002-F3A4-4F3B-BC6A-EA3B4810A6B4}" type="presOf" srcId="{9DD52046-020B-4D8C-93FB-9CE1AFBB9788}" destId="{3099C6C2-DF45-4566-B0B6-079A9B7E391F}" srcOrd="0" destOrd="0" presId="urn:microsoft.com/office/officeart/2005/8/layout/vProcess5"/>
    <dgm:cxn modelId="{E070A109-5DD0-4084-A71C-70220A4A9861}" type="presOf" srcId="{6AAA03F1-3DBE-4E02-B024-30812B1DA183}" destId="{BE11E6A4-2B94-4B04-BF98-4290A186216B}" srcOrd="0" destOrd="0" presId="urn:microsoft.com/office/officeart/2005/8/layout/vProcess5"/>
    <dgm:cxn modelId="{8DCC0B19-15CD-450A-8502-AC236D8C18FD}" type="presOf" srcId="{E50648CF-336C-430A-9168-E3FB49BEF3D5}" destId="{C97EFAD3-7196-4D67-812F-215DD5484A4B}" srcOrd="1" destOrd="0" presId="urn:microsoft.com/office/officeart/2005/8/layout/vProcess5"/>
    <dgm:cxn modelId="{C3A73326-9281-4BA3-B036-2DEAD04AB432}" type="presOf" srcId="{13903A7E-823E-4DE4-85E4-748C6D750071}" destId="{DB3382CE-BD4D-48EE-90F4-154E8E795879}" srcOrd="1" destOrd="0" presId="urn:microsoft.com/office/officeart/2005/8/layout/vProcess5"/>
    <dgm:cxn modelId="{197DD829-C4FA-405F-B0D8-F07D1302A68B}" type="presOf" srcId="{13903A7E-823E-4DE4-85E4-748C6D750071}" destId="{999D31BC-D404-47D9-AF8B-8DBB4B1D7B7D}" srcOrd="0" destOrd="0" presId="urn:microsoft.com/office/officeart/2005/8/layout/vProcess5"/>
    <dgm:cxn modelId="{19A8FE2A-F4ED-45C9-997F-2AF095876CD8}" type="presOf" srcId="{D5E5B294-6589-4BF0-941D-D3FE43D1A43C}" destId="{54FC8488-7E6F-4D82-A1A0-057F7549B67B}" srcOrd="0" destOrd="0" presId="urn:microsoft.com/office/officeart/2005/8/layout/vProcess5"/>
    <dgm:cxn modelId="{0DAD7637-F224-43A8-92C5-58BBF6910625}" type="presOf" srcId="{E50648CF-336C-430A-9168-E3FB49BEF3D5}" destId="{5E5726AD-C75E-409C-8D78-D5D540BD78BC}" srcOrd="0" destOrd="0" presId="urn:microsoft.com/office/officeart/2005/8/layout/vProcess5"/>
    <dgm:cxn modelId="{DADFC638-87C0-4B2A-8E8D-FC368D1B449D}" srcId="{11CB12DD-70C9-4E4E-9B3F-5BB1146AEFD7}" destId="{E50648CF-336C-430A-9168-E3FB49BEF3D5}" srcOrd="3" destOrd="0" parTransId="{954B8967-58D8-4627-BB79-6004113CEB0F}" sibTransId="{9DD52046-020B-4D8C-93FB-9CE1AFBB9788}"/>
    <dgm:cxn modelId="{E3054939-4F12-48AA-8BD2-64F27B5C32C1}" type="presOf" srcId="{A52C8D6A-37AB-4F98-BE4F-901F2A919308}" destId="{BC4A8C26-4D94-41ED-8A7F-4FB9FAF1F8F7}" srcOrd="0" destOrd="0" presId="urn:microsoft.com/office/officeart/2005/8/layout/vProcess5"/>
    <dgm:cxn modelId="{89442060-7892-4C70-ACA6-E6D464380944}" srcId="{11CB12DD-70C9-4E4E-9B3F-5BB1146AEFD7}" destId="{13903A7E-823E-4DE4-85E4-748C6D750071}" srcOrd="4" destOrd="0" parTransId="{633DF052-D17F-483A-9ADD-3C4C53F9A827}" sibTransId="{38504862-E162-45FD-A024-49305CD2DD19}"/>
    <dgm:cxn modelId="{B3502B63-B574-47D9-8B58-97006AED0587}" srcId="{11CB12DD-70C9-4E4E-9B3F-5BB1146AEFD7}" destId="{8B3DAED3-450B-438A-BC1D-21E1C9C85995}" srcOrd="0" destOrd="0" parTransId="{E022D82B-CBE1-4C41-99FA-74E025C6021A}" sibTransId="{D5E5B294-6589-4BF0-941D-D3FE43D1A43C}"/>
    <dgm:cxn modelId="{42FC904B-53AB-4B36-8DEB-AA5AE9C16865}" type="presOf" srcId="{681AF419-3630-41C6-98FD-789CD2CFA409}" destId="{A74DF64D-687C-43E5-9B43-345C1C96950E}" srcOrd="0" destOrd="0" presId="urn:microsoft.com/office/officeart/2005/8/layout/vProcess5"/>
    <dgm:cxn modelId="{B701D46B-5002-4714-93F1-31B6C11F61C8}" type="presOf" srcId="{11CB12DD-70C9-4E4E-9B3F-5BB1146AEFD7}" destId="{EC89B7A9-5A84-4357-863E-EF6DCD020E6F}" srcOrd="0" destOrd="0" presId="urn:microsoft.com/office/officeart/2005/8/layout/vProcess5"/>
    <dgm:cxn modelId="{33115982-D648-4667-9DE1-7C8171796A9A}" type="presOf" srcId="{8B3DAED3-450B-438A-BC1D-21E1C9C85995}" destId="{2E8089DD-7E5A-4BC1-8F65-9AC5DE91DDE8}" srcOrd="0" destOrd="0" presId="urn:microsoft.com/office/officeart/2005/8/layout/vProcess5"/>
    <dgm:cxn modelId="{2AA4058C-13FA-430D-83CD-2704E7184D3B}" type="presOf" srcId="{A52C8D6A-37AB-4F98-BE4F-901F2A919308}" destId="{0111016D-EAE3-4575-A882-4ADDF3C158EF}" srcOrd="1" destOrd="0" presId="urn:microsoft.com/office/officeart/2005/8/layout/vProcess5"/>
    <dgm:cxn modelId="{5F6ADECB-32FC-42A9-94F9-53C60F5C1774}" type="presOf" srcId="{9F355E61-CB33-4B01-8548-ACCCDF06B646}" destId="{67A5D10D-52BF-4A9B-AA64-3D349C00DF33}" srcOrd="0" destOrd="0" presId="urn:microsoft.com/office/officeart/2005/8/layout/vProcess5"/>
    <dgm:cxn modelId="{B750F4D9-C271-4AAA-83DE-689A69E6F462}" type="presOf" srcId="{8B3DAED3-450B-438A-BC1D-21E1C9C85995}" destId="{A3365C03-892B-4ADC-BF7E-3213ACE7FD20}" srcOrd="1" destOrd="0" presId="urn:microsoft.com/office/officeart/2005/8/layout/vProcess5"/>
    <dgm:cxn modelId="{3C2C77DB-82ED-4F93-8B0A-B61BF6FA9682}" type="presOf" srcId="{681AF419-3630-41C6-98FD-789CD2CFA409}" destId="{C3AF4FFB-8EC2-4029-8454-685DE48958BA}" srcOrd="1" destOrd="0" presId="urn:microsoft.com/office/officeart/2005/8/layout/vProcess5"/>
    <dgm:cxn modelId="{567AABDF-387A-47C3-B952-D5197D24C093}" srcId="{11CB12DD-70C9-4E4E-9B3F-5BB1146AEFD7}" destId="{681AF419-3630-41C6-98FD-789CD2CFA409}" srcOrd="1" destOrd="0" parTransId="{A325BE3A-634A-49CD-88F6-5269FFC95F26}" sibTransId="{6AAA03F1-3DBE-4E02-B024-30812B1DA183}"/>
    <dgm:cxn modelId="{4179BBFA-11D0-47CF-A3C1-FA8A8DDF089A}" srcId="{11CB12DD-70C9-4E4E-9B3F-5BB1146AEFD7}" destId="{A52C8D6A-37AB-4F98-BE4F-901F2A919308}" srcOrd="2" destOrd="0" parTransId="{C7CA975C-99BD-4A49-AB5E-D703D63ADA45}" sibTransId="{9F355E61-CB33-4B01-8548-ACCCDF06B646}"/>
    <dgm:cxn modelId="{C77E7328-C1AC-4C14-88CF-63DB5B32F009}" type="presParOf" srcId="{EC89B7A9-5A84-4357-863E-EF6DCD020E6F}" destId="{0889BC59-99E3-4E2A-A2CB-E4174AFE68D8}" srcOrd="0" destOrd="0" presId="urn:microsoft.com/office/officeart/2005/8/layout/vProcess5"/>
    <dgm:cxn modelId="{002C07F7-10AD-4E93-AA04-888F41C0AEA3}" type="presParOf" srcId="{EC89B7A9-5A84-4357-863E-EF6DCD020E6F}" destId="{2E8089DD-7E5A-4BC1-8F65-9AC5DE91DDE8}" srcOrd="1" destOrd="0" presId="urn:microsoft.com/office/officeart/2005/8/layout/vProcess5"/>
    <dgm:cxn modelId="{C1F526A8-C911-4E98-AB5F-A325BB3EE271}" type="presParOf" srcId="{EC89B7A9-5A84-4357-863E-EF6DCD020E6F}" destId="{A74DF64D-687C-43E5-9B43-345C1C96950E}" srcOrd="2" destOrd="0" presId="urn:microsoft.com/office/officeart/2005/8/layout/vProcess5"/>
    <dgm:cxn modelId="{02D052D7-3531-4C7C-B8ED-9D4EC6B757D0}" type="presParOf" srcId="{EC89B7A9-5A84-4357-863E-EF6DCD020E6F}" destId="{BC4A8C26-4D94-41ED-8A7F-4FB9FAF1F8F7}" srcOrd="3" destOrd="0" presId="urn:microsoft.com/office/officeart/2005/8/layout/vProcess5"/>
    <dgm:cxn modelId="{46545FE5-C40A-4137-B47C-703EE375A0E7}" type="presParOf" srcId="{EC89B7A9-5A84-4357-863E-EF6DCD020E6F}" destId="{5E5726AD-C75E-409C-8D78-D5D540BD78BC}" srcOrd="4" destOrd="0" presId="urn:microsoft.com/office/officeart/2005/8/layout/vProcess5"/>
    <dgm:cxn modelId="{BA6A2A5C-6825-4C4B-9689-5831CC2F0DD0}" type="presParOf" srcId="{EC89B7A9-5A84-4357-863E-EF6DCD020E6F}" destId="{999D31BC-D404-47D9-AF8B-8DBB4B1D7B7D}" srcOrd="5" destOrd="0" presId="urn:microsoft.com/office/officeart/2005/8/layout/vProcess5"/>
    <dgm:cxn modelId="{CA552E52-6F5E-4030-B237-B14128A2FA30}" type="presParOf" srcId="{EC89B7A9-5A84-4357-863E-EF6DCD020E6F}" destId="{54FC8488-7E6F-4D82-A1A0-057F7549B67B}" srcOrd="6" destOrd="0" presId="urn:microsoft.com/office/officeart/2005/8/layout/vProcess5"/>
    <dgm:cxn modelId="{63675358-5A71-418D-98B5-4B77845CE046}" type="presParOf" srcId="{EC89B7A9-5A84-4357-863E-EF6DCD020E6F}" destId="{BE11E6A4-2B94-4B04-BF98-4290A186216B}" srcOrd="7" destOrd="0" presId="urn:microsoft.com/office/officeart/2005/8/layout/vProcess5"/>
    <dgm:cxn modelId="{CD4353C1-49F6-4652-8641-871D36A0B521}" type="presParOf" srcId="{EC89B7A9-5A84-4357-863E-EF6DCD020E6F}" destId="{67A5D10D-52BF-4A9B-AA64-3D349C00DF33}" srcOrd="8" destOrd="0" presId="urn:microsoft.com/office/officeart/2005/8/layout/vProcess5"/>
    <dgm:cxn modelId="{D962189F-3FC7-4DB9-B47B-BDB634D26364}" type="presParOf" srcId="{EC89B7A9-5A84-4357-863E-EF6DCD020E6F}" destId="{3099C6C2-DF45-4566-B0B6-079A9B7E391F}" srcOrd="9" destOrd="0" presId="urn:microsoft.com/office/officeart/2005/8/layout/vProcess5"/>
    <dgm:cxn modelId="{2AE92DDA-1CA8-4A40-B3E1-6F559B862018}" type="presParOf" srcId="{EC89B7A9-5A84-4357-863E-EF6DCD020E6F}" destId="{A3365C03-892B-4ADC-BF7E-3213ACE7FD20}" srcOrd="10" destOrd="0" presId="urn:microsoft.com/office/officeart/2005/8/layout/vProcess5"/>
    <dgm:cxn modelId="{F3B42717-2884-4E1E-99FD-216F1CD2C8B7}" type="presParOf" srcId="{EC89B7A9-5A84-4357-863E-EF6DCD020E6F}" destId="{C3AF4FFB-8EC2-4029-8454-685DE48958BA}" srcOrd="11" destOrd="0" presId="urn:microsoft.com/office/officeart/2005/8/layout/vProcess5"/>
    <dgm:cxn modelId="{B96C6DA0-32AE-4608-AB07-27B66FC8A1CC}" type="presParOf" srcId="{EC89B7A9-5A84-4357-863E-EF6DCD020E6F}" destId="{0111016D-EAE3-4575-A882-4ADDF3C158EF}" srcOrd="12" destOrd="0" presId="urn:microsoft.com/office/officeart/2005/8/layout/vProcess5"/>
    <dgm:cxn modelId="{DEEDAF63-B4D0-4663-BD49-C85A780D0FFC}" type="presParOf" srcId="{EC89B7A9-5A84-4357-863E-EF6DCD020E6F}" destId="{C97EFAD3-7196-4D67-812F-215DD5484A4B}" srcOrd="13" destOrd="0" presId="urn:microsoft.com/office/officeart/2005/8/layout/vProcess5"/>
    <dgm:cxn modelId="{39F39091-D657-4DC8-8664-04419B3EE6B4}" type="presParOf" srcId="{EC89B7A9-5A84-4357-863E-EF6DCD020E6F}" destId="{DB3382CE-BD4D-48EE-90F4-154E8E795879}"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588B1F-B2E7-4EF2-BC92-60C8E73B9BAB}"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E31127E7-DD24-48E0-8DD5-12C3622F9D12}">
      <dgm:prSet/>
      <dgm:spPr/>
      <dgm:t>
        <a:bodyPr/>
        <a:lstStyle/>
        <a:p>
          <a:pPr>
            <a:defRPr cap="all"/>
          </a:pPr>
          <a:r>
            <a:rPr lang="en-US"/>
            <a:t>Protecting your hearing in noisy environments.</a:t>
          </a:r>
        </a:p>
      </dgm:t>
    </dgm:pt>
    <dgm:pt modelId="{BBAF8F09-3353-4224-9CB9-52EF144B3898}" type="parTrans" cxnId="{1CCA3DB2-11F7-4A15-BCFF-385567BD4E13}">
      <dgm:prSet/>
      <dgm:spPr/>
      <dgm:t>
        <a:bodyPr/>
        <a:lstStyle/>
        <a:p>
          <a:endParaRPr lang="en-US"/>
        </a:p>
      </dgm:t>
    </dgm:pt>
    <dgm:pt modelId="{722BF607-6ED2-4403-9388-8ABB002FC1A2}" type="sibTrans" cxnId="{1CCA3DB2-11F7-4A15-BCFF-385567BD4E13}">
      <dgm:prSet/>
      <dgm:spPr/>
      <dgm:t>
        <a:bodyPr/>
        <a:lstStyle/>
        <a:p>
          <a:endParaRPr lang="en-US"/>
        </a:p>
      </dgm:t>
    </dgm:pt>
    <dgm:pt modelId="{7FD4EC8A-CDBB-4CD7-B1F0-E28DF589DA41}">
      <dgm:prSet/>
      <dgm:spPr/>
      <dgm:t>
        <a:bodyPr/>
        <a:lstStyle/>
        <a:p>
          <a:pPr>
            <a:defRPr cap="all"/>
          </a:pPr>
          <a:r>
            <a:rPr lang="en-US"/>
            <a:t>Key Tips:</a:t>
          </a:r>
        </a:p>
      </dgm:t>
    </dgm:pt>
    <dgm:pt modelId="{8F2F0CDF-8E41-4F34-B22A-7303924ADD93}" type="parTrans" cxnId="{AB74C9A9-58D6-4977-AE87-E1A4D5586391}">
      <dgm:prSet/>
      <dgm:spPr/>
      <dgm:t>
        <a:bodyPr/>
        <a:lstStyle/>
        <a:p>
          <a:endParaRPr lang="en-US"/>
        </a:p>
      </dgm:t>
    </dgm:pt>
    <dgm:pt modelId="{835B5AD4-E4D5-4BCD-A4FD-942E4DB2AA9F}" type="sibTrans" cxnId="{AB74C9A9-58D6-4977-AE87-E1A4D5586391}">
      <dgm:prSet/>
      <dgm:spPr/>
      <dgm:t>
        <a:bodyPr/>
        <a:lstStyle/>
        <a:p>
          <a:endParaRPr lang="en-US"/>
        </a:p>
      </dgm:t>
    </dgm:pt>
    <dgm:pt modelId="{91998D34-8165-4479-AD20-3BD8817F1934}">
      <dgm:prSet/>
      <dgm:spPr/>
      <dgm:t>
        <a:bodyPr/>
        <a:lstStyle/>
        <a:p>
          <a:pPr>
            <a:defRPr cap="all"/>
          </a:pPr>
          <a:r>
            <a:rPr lang="en-US"/>
            <a:t>- Wear earplugs or earmuffs in loud areas.</a:t>
          </a:r>
        </a:p>
      </dgm:t>
    </dgm:pt>
    <dgm:pt modelId="{34E5BAD5-F95F-4C85-B752-C08B12B76D45}" type="parTrans" cxnId="{32A0CB04-892C-4E10-BAB2-8DF86BB1C5BD}">
      <dgm:prSet/>
      <dgm:spPr/>
      <dgm:t>
        <a:bodyPr/>
        <a:lstStyle/>
        <a:p>
          <a:endParaRPr lang="en-US"/>
        </a:p>
      </dgm:t>
    </dgm:pt>
    <dgm:pt modelId="{E1B43228-7B81-41FA-AF9A-46E5B0C46D54}" type="sibTrans" cxnId="{32A0CB04-892C-4E10-BAB2-8DF86BB1C5BD}">
      <dgm:prSet/>
      <dgm:spPr/>
      <dgm:t>
        <a:bodyPr/>
        <a:lstStyle/>
        <a:p>
          <a:endParaRPr lang="en-US"/>
        </a:p>
      </dgm:t>
    </dgm:pt>
    <dgm:pt modelId="{63215CAF-1CE5-4228-B199-740BC7F9C30F}">
      <dgm:prSet/>
      <dgm:spPr/>
      <dgm:t>
        <a:bodyPr/>
        <a:lstStyle/>
        <a:p>
          <a:pPr>
            <a:defRPr cap="all"/>
          </a:pPr>
          <a:r>
            <a:rPr lang="en-US"/>
            <a:t>- Limit exposure time to high noise levels.</a:t>
          </a:r>
        </a:p>
      </dgm:t>
    </dgm:pt>
    <dgm:pt modelId="{B02FF942-CE2F-4A81-8901-0C70E21E1668}" type="parTrans" cxnId="{4AAECBE7-08DA-4811-8691-16A797096FFB}">
      <dgm:prSet/>
      <dgm:spPr/>
      <dgm:t>
        <a:bodyPr/>
        <a:lstStyle/>
        <a:p>
          <a:endParaRPr lang="en-US"/>
        </a:p>
      </dgm:t>
    </dgm:pt>
    <dgm:pt modelId="{BADF0ED6-E65C-468C-86A9-CB4C346C5460}" type="sibTrans" cxnId="{4AAECBE7-08DA-4811-8691-16A797096FFB}">
      <dgm:prSet/>
      <dgm:spPr/>
      <dgm:t>
        <a:bodyPr/>
        <a:lstStyle/>
        <a:p>
          <a:endParaRPr lang="en-US"/>
        </a:p>
      </dgm:t>
    </dgm:pt>
    <dgm:pt modelId="{59E261C9-1A58-4CFD-B656-A18CE3F78A79}">
      <dgm:prSet/>
      <dgm:spPr/>
      <dgm:t>
        <a:bodyPr/>
        <a:lstStyle/>
        <a:p>
          <a:pPr>
            <a:defRPr cap="all"/>
          </a:pPr>
          <a:r>
            <a:rPr lang="en-US"/>
            <a:t>- Undergo regular hearing checks.</a:t>
          </a:r>
        </a:p>
      </dgm:t>
    </dgm:pt>
    <dgm:pt modelId="{D6488C59-8FFD-4741-9A3C-CCB475E61752}" type="parTrans" cxnId="{4D11AF17-6DBC-4F6E-9F75-A24E00E16F56}">
      <dgm:prSet/>
      <dgm:spPr/>
      <dgm:t>
        <a:bodyPr/>
        <a:lstStyle/>
        <a:p>
          <a:endParaRPr lang="en-US"/>
        </a:p>
      </dgm:t>
    </dgm:pt>
    <dgm:pt modelId="{68126BD3-76DF-44F2-BA5C-6C9A06A3B53C}" type="sibTrans" cxnId="{4D11AF17-6DBC-4F6E-9F75-A24E00E16F56}">
      <dgm:prSet/>
      <dgm:spPr/>
      <dgm:t>
        <a:bodyPr/>
        <a:lstStyle/>
        <a:p>
          <a:endParaRPr lang="en-US"/>
        </a:p>
      </dgm:t>
    </dgm:pt>
    <dgm:pt modelId="{C722A8B0-4318-4443-9CAA-882F499657C8}" type="pres">
      <dgm:prSet presAssocID="{B8588B1F-B2E7-4EF2-BC92-60C8E73B9BAB}" presName="root" presStyleCnt="0">
        <dgm:presLayoutVars>
          <dgm:dir/>
          <dgm:resizeHandles val="exact"/>
        </dgm:presLayoutVars>
      </dgm:prSet>
      <dgm:spPr/>
    </dgm:pt>
    <dgm:pt modelId="{489329B4-2B03-4BEF-BF21-E3E2EB040070}" type="pres">
      <dgm:prSet presAssocID="{E31127E7-DD24-48E0-8DD5-12C3622F9D12}" presName="compNode" presStyleCnt="0"/>
      <dgm:spPr/>
    </dgm:pt>
    <dgm:pt modelId="{16D21884-9131-409C-9772-B38BDC3DDE39}" type="pres">
      <dgm:prSet presAssocID="{E31127E7-DD24-48E0-8DD5-12C3622F9D12}" presName="iconBgRect" presStyleLbl="bgShp" presStyleIdx="0" presStyleCnt="5"/>
      <dgm:spPr>
        <a:prstGeom prst="round2DiagRect">
          <a:avLst>
            <a:gd name="adj1" fmla="val 29727"/>
            <a:gd name="adj2" fmla="val 0"/>
          </a:avLst>
        </a:prstGeom>
      </dgm:spPr>
    </dgm:pt>
    <dgm:pt modelId="{56159753-3604-4350-B32F-A6562A712BC9}" type="pres">
      <dgm:prSet presAssocID="{E31127E7-DD24-48E0-8DD5-12C3622F9D1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1A66D693-F8DC-4B21-A0F8-8122F676140E}" type="pres">
      <dgm:prSet presAssocID="{E31127E7-DD24-48E0-8DD5-12C3622F9D12}" presName="spaceRect" presStyleCnt="0"/>
      <dgm:spPr/>
    </dgm:pt>
    <dgm:pt modelId="{044D65D0-171A-4285-AE98-8986D27A4C90}" type="pres">
      <dgm:prSet presAssocID="{E31127E7-DD24-48E0-8DD5-12C3622F9D12}" presName="textRect" presStyleLbl="revTx" presStyleIdx="0" presStyleCnt="5">
        <dgm:presLayoutVars>
          <dgm:chMax val="1"/>
          <dgm:chPref val="1"/>
        </dgm:presLayoutVars>
      </dgm:prSet>
      <dgm:spPr/>
    </dgm:pt>
    <dgm:pt modelId="{1D430FBF-7A7D-454C-8E75-635487E32B4A}" type="pres">
      <dgm:prSet presAssocID="{722BF607-6ED2-4403-9388-8ABB002FC1A2}" presName="sibTrans" presStyleCnt="0"/>
      <dgm:spPr/>
    </dgm:pt>
    <dgm:pt modelId="{65C81B89-AF3C-4B35-AD7B-459062CDC8A8}" type="pres">
      <dgm:prSet presAssocID="{7FD4EC8A-CDBB-4CD7-B1F0-E28DF589DA41}" presName="compNode" presStyleCnt="0"/>
      <dgm:spPr/>
    </dgm:pt>
    <dgm:pt modelId="{A057124A-7302-4107-815E-FD7B5F7B7366}" type="pres">
      <dgm:prSet presAssocID="{7FD4EC8A-CDBB-4CD7-B1F0-E28DF589DA41}" presName="iconBgRect" presStyleLbl="bgShp" presStyleIdx="1" presStyleCnt="5"/>
      <dgm:spPr>
        <a:prstGeom prst="round2DiagRect">
          <a:avLst>
            <a:gd name="adj1" fmla="val 29727"/>
            <a:gd name="adj2" fmla="val 0"/>
          </a:avLst>
        </a:prstGeom>
      </dgm:spPr>
    </dgm:pt>
    <dgm:pt modelId="{C07B3376-F755-41FA-AA44-E33D0E1FDE3E}" type="pres">
      <dgm:prSet presAssocID="{7FD4EC8A-CDBB-4CD7-B1F0-E28DF589DA4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68A7779D-AF46-455C-8188-D3FE36D6DA8E}" type="pres">
      <dgm:prSet presAssocID="{7FD4EC8A-CDBB-4CD7-B1F0-E28DF589DA41}" presName="spaceRect" presStyleCnt="0"/>
      <dgm:spPr/>
    </dgm:pt>
    <dgm:pt modelId="{CB1A4204-A3A1-4620-87BA-EB52A04C87DB}" type="pres">
      <dgm:prSet presAssocID="{7FD4EC8A-CDBB-4CD7-B1F0-E28DF589DA41}" presName="textRect" presStyleLbl="revTx" presStyleIdx="1" presStyleCnt="5">
        <dgm:presLayoutVars>
          <dgm:chMax val="1"/>
          <dgm:chPref val="1"/>
        </dgm:presLayoutVars>
      </dgm:prSet>
      <dgm:spPr/>
    </dgm:pt>
    <dgm:pt modelId="{F0C08452-012B-45B9-903B-1B40311FFE53}" type="pres">
      <dgm:prSet presAssocID="{835B5AD4-E4D5-4BCD-A4FD-942E4DB2AA9F}" presName="sibTrans" presStyleCnt="0"/>
      <dgm:spPr/>
    </dgm:pt>
    <dgm:pt modelId="{1A922438-E8C0-4589-B31E-77B13AB9D00D}" type="pres">
      <dgm:prSet presAssocID="{91998D34-8165-4479-AD20-3BD8817F1934}" presName="compNode" presStyleCnt="0"/>
      <dgm:spPr/>
    </dgm:pt>
    <dgm:pt modelId="{AD463431-F43B-4139-9679-65957BE91A83}" type="pres">
      <dgm:prSet presAssocID="{91998D34-8165-4479-AD20-3BD8817F1934}" presName="iconBgRect" presStyleLbl="bgShp" presStyleIdx="2" presStyleCnt="5"/>
      <dgm:spPr>
        <a:prstGeom prst="round2DiagRect">
          <a:avLst>
            <a:gd name="adj1" fmla="val 29727"/>
            <a:gd name="adj2" fmla="val 0"/>
          </a:avLst>
        </a:prstGeom>
      </dgm:spPr>
    </dgm:pt>
    <dgm:pt modelId="{B40B08B2-606B-46FE-AAC9-43F1920BCC0D}" type="pres">
      <dgm:prSet presAssocID="{91998D34-8165-4479-AD20-3BD8817F193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oat"/>
        </a:ext>
      </dgm:extLst>
    </dgm:pt>
    <dgm:pt modelId="{8946EBD4-859A-419F-B9E8-F795CD4B0C63}" type="pres">
      <dgm:prSet presAssocID="{91998D34-8165-4479-AD20-3BD8817F1934}" presName="spaceRect" presStyleCnt="0"/>
      <dgm:spPr/>
    </dgm:pt>
    <dgm:pt modelId="{61A0BE5A-FA5B-4EF9-B675-2DAB12ECE822}" type="pres">
      <dgm:prSet presAssocID="{91998D34-8165-4479-AD20-3BD8817F1934}" presName="textRect" presStyleLbl="revTx" presStyleIdx="2" presStyleCnt="5">
        <dgm:presLayoutVars>
          <dgm:chMax val="1"/>
          <dgm:chPref val="1"/>
        </dgm:presLayoutVars>
      </dgm:prSet>
      <dgm:spPr/>
    </dgm:pt>
    <dgm:pt modelId="{A1548A61-8DB1-45CE-AE4F-1C7C0926C665}" type="pres">
      <dgm:prSet presAssocID="{E1B43228-7B81-41FA-AF9A-46E5B0C46D54}" presName="sibTrans" presStyleCnt="0"/>
      <dgm:spPr/>
    </dgm:pt>
    <dgm:pt modelId="{AF634057-BBA4-4340-B047-63C167FAF84A}" type="pres">
      <dgm:prSet presAssocID="{63215CAF-1CE5-4228-B199-740BC7F9C30F}" presName="compNode" presStyleCnt="0"/>
      <dgm:spPr/>
    </dgm:pt>
    <dgm:pt modelId="{A5B8E3C4-855C-4459-A14A-1B7E0D2DB959}" type="pres">
      <dgm:prSet presAssocID="{63215CAF-1CE5-4228-B199-740BC7F9C30F}" presName="iconBgRect" presStyleLbl="bgShp" presStyleIdx="3" presStyleCnt="5"/>
      <dgm:spPr>
        <a:prstGeom prst="round2DiagRect">
          <a:avLst>
            <a:gd name="adj1" fmla="val 29727"/>
            <a:gd name="adj2" fmla="val 0"/>
          </a:avLst>
        </a:prstGeom>
      </dgm:spPr>
    </dgm:pt>
    <dgm:pt modelId="{4A9694EC-3763-4290-9868-D12B433EA93E}" type="pres">
      <dgm:prSet presAssocID="{63215CAF-1CE5-4228-B199-740BC7F9C3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o-Hazard"/>
        </a:ext>
      </dgm:extLst>
    </dgm:pt>
    <dgm:pt modelId="{BEF16010-55ED-481A-84DF-62A3708F32E0}" type="pres">
      <dgm:prSet presAssocID="{63215CAF-1CE5-4228-B199-740BC7F9C30F}" presName="spaceRect" presStyleCnt="0"/>
      <dgm:spPr/>
    </dgm:pt>
    <dgm:pt modelId="{24EE07F5-C151-462D-AF77-962E7AA6C5B7}" type="pres">
      <dgm:prSet presAssocID="{63215CAF-1CE5-4228-B199-740BC7F9C30F}" presName="textRect" presStyleLbl="revTx" presStyleIdx="3" presStyleCnt="5">
        <dgm:presLayoutVars>
          <dgm:chMax val="1"/>
          <dgm:chPref val="1"/>
        </dgm:presLayoutVars>
      </dgm:prSet>
      <dgm:spPr/>
    </dgm:pt>
    <dgm:pt modelId="{73440A1F-E482-4C35-BFA5-17CB0DAEE4AB}" type="pres">
      <dgm:prSet presAssocID="{BADF0ED6-E65C-468C-86A9-CB4C346C5460}" presName="sibTrans" presStyleCnt="0"/>
      <dgm:spPr/>
    </dgm:pt>
    <dgm:pt modelId="{B6FA23FA-EBA1-4FDD-A562-8A430EB1D1E6}" type="pres">
      <dgm:prSet presAssocID="{59E261C9-1A58-4CFD-B656-A18CE3F78A79}" presName="compNode" presStyleCnt="0"/>
      <dgm:spPr/>
    </dgm:pt>
    <dgm:pt modelId="{F976BB8D-7D64-40B8-951E-634D90F6A514}" type="pres">
      <dgm:prSet presAssocID="{59E261C9-1A58-4CFD-B656-A18CE3F78A79}" presName="iconBgRect" presStyleLbl="bgShp" presStyleIdx="4" presStyleCnt="5"/>
      <dgm:spPr>
        <a:prstGeom prst="round2DiagRect">
          <a:avLst>
            <a:gd name="adj1" fmla="val 29727"/>
            <a:gd name="adj2" fmla="val 0"/>
          </a:avLst>
        </a:prstGeom>
      </dgm:spPr>
    </dgm:pt>
    <dgm:pt modelId="{DD7F8911-B6CD-4AEA-A801-CCD9CDBFF614}" type="pres">
      <dgm:prSet presAssocID="{59E261C9-1A58-4CFD-B656-A18CE3F78A7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Check"/>
        </a:ext>
      </dgm:extLst>
    </dgm:pt>
    <dgm:pt modelId="{0CCBE935-8EA3-4D2F-B261-A46BEDED3BB9}" type="pres">
      <dgm:prSet presAssocID="{59E261C9-1A58-4CFD-B656-A18CE3F78A79}" presName="spaceRect" presStyleCnt="0"/>
      <dgm:spPr/>
    </dgm:pt>
    <dgm:pt modelId="{C3599624-E430-4343-AFE8-3201226A5771}" type="pres">
      <dgm:prSet presAssocID="{59E261C9-1A58-4CFD-B656-A18CE3F78A79}" presName="textRect" presStyleLbl="revTx" presStyleIdx="4" presStyleCnt="5">
        <dgm:presLayoutVars>
          <dgm:chMax val="1"/>
          <dgm:chPref val="1"/>
        </dgm:presLayoutVars>
      </dgm:prSet>
      <dgm:spPr/>
    </dgm:pt>
  </dgm:ptLst>
  <dgm:cxnLst>
    <dgm:cxn modelId="{32A0CB04-892C-4E10-BAB2-8DF86BB1C5BD}" srcId="{B8588B1F-B2E7-4EF2-BC92-60C8E73B9BAB}" destId="{91998D34-8165-4479-AD20-3BD8817F1934}" srcOrd="2" destOrd="0" parTransId="{34E5BAD5-F95F-4C85-B752-C08B12B76D45}" sibTransId="{E1B43228-7B81-41FA-AF9A-46E5B0C46D54}"/>
    <dgm:cxn modelId="{F8D3BE0E-3BBF-4A02-B80A-696786559F95}" type="presOf" srcId="{B8588B1F-B2E7-4EF2-BC92-60C8E73B9BAB}" destId="{C722A8B0-4318-4443-9CAA-882F499657C8}" srcOrd="0" destOrd="0" presId="urn:microsoft.com/office/officeart/2018/5/layout/IconLeafLabelList"/>
    <dgm:cxn modelId="{4D11AF17-6DBC-4F6E-9F75-A24E00E16F56}" srcId="{B8588B1F-B2E7-4EF2-BC92-60C8E73B9BAB}" destId="{59E261C9-1A58-4CFD-B656-A18CE3F78A79}" srcOrd="4" destOrd="0" parTransId="{D6488C59-8FFD-4741-9A3C-CCB475E61752}" sibTransId="{68126BD3-76DF-44F2-BA5C-6C9A06A3B53C}"/>
    <dgm:cxn modelId="{138D6A31-1B83-4535-98A3-5FC4B912A0C0}" type="presOf" srcId="{91998D34-8165-4479-AD20-3BD8817F1934}" destId="{61A0BE5A-FA5B-4EF9-B675-2DAB12ECE822}" srcOrd="0" destOrd="0" presId="urn:microsoft.com/office/officeart/2018/5/layout/IconLeafLabelList"/>
    <dgm:cxn modelId="{A04D244B-4F81-4F0D-BB86-982C7CAD34DF}" type="presOf" srcId="{7FD4EC8A-CDBB-4CD7-B1F0-E28DF589DA41}" destId="{CB1A4204-A3A1-4620-87BA-EB52A04C87DB}" srcOrd="0" destOrd="0" presId="urn:microsoft.com/office/officeart/2018/5/layout/IconLeafLabelList"/>
    <dgm:cxn modelId="{AB74C9A9-58D6-4977-AE87-E1A4D5586391}" srcId="{B8588B1F-B2E7-4EF2-BC92-60C8E73B9BAB}" destId="{7FD4EC8A-CDBB-4CD7-B1F0-E28DF589DA41}" srcOrd="1" destOrd="0" parTransId="{8F2F0CDF-8E41-4F34-B22A-7303924ADD93}" sibTransId="{835B5AD4-E4D5-4BCD-A4FD-942E4DB2AA9F}"/>
    <dgm:cxn modelId="{1CCA3DB2-11F7-4A15-BCFF-385567BD4E13}" srcId="{B8588B1F-B2E7-4EF2-BC92-60C8E73B9BAB}" destId="{E31127E7-DD24-48E0-8DD5-12C3622F9D12}" srcOrd="0" destOrd="0" parTransId="{BBAF8F09-3353-4224-9CB9-52EF144B3898}" sibTransId="{722BF607-6ED2-4403-9388-8ABB002FC1A2}"/>
    <dgm:cxn modelId="{7016D1B7-F86C-4E11-85D4-F939AAF2E001}" type="presOf" srcId="{E31127E7-DD24-48E0-8DD5-12C3622F9D12}" destId="{044D65D0-171A-4285-AE98-8986D27A4C90}" srcOrd="0" destOrd="0" presId="urn:microsoft.com/office/officeart/2018/5/layout/IconLeafLabelList"/>
    <dgm:cxn modelId="{2D868FBE-0304-427D-8A68-02B4E1E7CBB0}" type="presOf" srcId="{59E261C9-1A58-4CFD-B656-A18CE3F78A79}" destId="{C3599624-E430-4343-AFE8-3201226A5771}" srcOrd="0" destOrd="0" presId="urn:microsoft.com/office/officeart/2018/5/layout/IconLeafLabelList"/>
    <dgm:cxn modelId="{ADBCEEC6-FBE5-49FE-A03B-2FA881770C36}" type="presOf" srcId="{63215CAF-1CE5-4228-B199-740BC7F9C30F}" destId="{24EE07F5-C151-462D-AF77-962E7AA6C5B7}" srcOrd="0" destOrd="0" presId="urn:microsoft.com/office/officeart/2018/5/layout/IconLeafLabelList"/>
    <dgm:cxn modelId="{4AAECBE7-08DA-4811-8691-16A797096FFB}" srcId="{B8588B1F-B2E7-4EF2-BC92-60C8E73B9BAB}" destId="{63215CAF-1CE5-4228-B199-740BC7F9C30F}" srcOrd="3" destOrd="0" parTransId="{B02FF942-CE2F-4A81-8901-0C70E21E1668}" sibTransId="{BADF0ED6-E65C-468C-86A9-CB4C346C5460}"/>
    <dgm:cxn modelId="{92A08CB4-AFF5-4D23-AC82-89DA7D601F0F}" type="presParOf" srcId="{C722A8B0-4318-4443-9CAA-882F499657C8}" destId="{489329B4-2B03-4BEF-BF21-E3E2EB040070}" srcOrd="0" destOrd="0" presId="urn:microsoft.com/office/officeart/2018/5/layout/IconLeafLabelList"/>
    <dgm:cxn modelId="{5F68DCB5-17CB-42A0-9210-E1B801AB7EE5}" type="presParOf" srcId="{489329B4-2B03-4BEF-BF21-E3E2EB040070}" destId="{16D21884-9131-409C-9772-B38BDC3DDE39}" srcOrd="0" destOrd="0" presId="urn:microsoft.com/office/officeart/2018/5/layout/IconLeafLabelList"/>
    <dgm:cxn modelId="{83F33C67-F259-4323-8B0C-BA83A72EB0DF}" type="presParOf" srcId="{489329B4-2B03-4BEF-BF21-E3E2EB040070}" destId="{56159753-3604-4350-B32F-A6562A712BC9}" srcOrd="1" destOrd="0" presId="urn:microsoft.com/office/officeart/2018/5/layout/IconLeafLabelList"/>
    <dgm:cxn modelId="{98F4ACCF-12DF-42BD-BDCE-9DC6A19362B6}" type="presParOf" srcId="{489329B4-2B03-4BEF-BF21-E3E2EB040070}" destId="{1A66D693-F8DC-4B21-A0F8-8122F676140E}" srcOrd="2" destOrd="0" presId="urn:microsoft.com/office/officeart/2018/5/layout/IconLeafLabelList"/>
    <dgm:cxn modelId="{793931A4-048B-4914-A0AA-CC7BA557A11A}" type="presParOf" srcId="{489329B4-2B03-4BEF-BF21-E3E2EB040070}" destId="{044D65D0-171A-4285-AE98-8986D27A4C90}" srcOrd="3" destOrd="0" presId="urn:microsoft.com/office/officeart/2018/5/layout/IconLeafLabelList"/>
    <dgm:cxn modelId="{4068321E-A128-45C5-9D96-8CEA44D1A104}" type="presParOf" srcId="{C722A8B0-4318-4443-9CAA-882F499657C8}" destId="{1D430FBF-7A7D-454C-8E75-635487E32B4A}" srcOrd="1" destOrd="0" presId="urn:microsoft.com/office/officeart/2018/5/layout/IconLeafLabelList"/>
    <dgm:cxn modelId="{9D8B9C8A-9FF9-4B26-9DDD-11A5C43EE0C5}" type="presParOf" srcId="{C722A8B0-4318-4443-9CAA-882F499657C8}" destId="{65C81B89-AF3C-4B35-AD7B-459062CDC8A8}" srcOrd="2" destOrd="0" presId="urn:microsoft.com/office/officeart/2018/5/layout/IconLeafLabelList"/>
    <dgm:cxn modelId="{DA6C86B5-29DF-48BE-B20E-0AAC7B201D18}" type="presParOf" srcId="{65C81B89-AF3C-4B35-AD7B-459062CDC8A8}" destId="{A057124A-7302-4107-815E-FD7B5F7B7366}" srcOrd="0" destOrd="0" presId="urn:microsoft.com/office/officeart/2018/5/layout/IconLeafLabelList"/>
    <dgm:cxn modelId="{70516391-4FE9-4464-9A15-8D3D2EEAD3A3}" type="presParOf" srcId="{65C81B89-AF3C-4B35-AD7B-459062CDC8A8}" destId="{C07B3376-F755-41FA-AA44-E33D0E1FDE3E}" srcOrd="1" destOrd="0" presId="urn:microsoft.com/office/officeart/2018/5/layout/IconLeafLabelList"/>
    <dgm:cxn modelId="{3A6F42F6-FFFB-4B9E-9528-C08F91DCB80B}" type="presParOf" srcId="{65C81B89-AF3C-4B35-AD7B-459062CDC8A8}" destId="{68A7779D-AF46-455C-8188-D3FE36D6DA8E}" srcOrd="2" destOrd="0" presId="urn:microsoft.com/office/officeart/2018/5/layout/IconLeafLabelList"/>
    <dgm:cxn modelId="{29B66EBB-3939-492E-B2F0-88284490FD5F}" type="presParOf" srcId="{65C81B89-AF3C-4B35-AD7B-459062CDC8A8}" destId="{CB1A4204-A3A1-4620-87BA-EB52A04C87DB}" srcOrd="3" destOrd="0" presId="urn:microsoft.com/office/officeart/2018/5/layout/IconLeafLabelList"/>
    <dgm:cxn modelId="{2D91B769-7B30-4261-8D77-729C9E8CB917}" type="presParOf" srcId="{C722A8B0-4318-4443-9CAA-882F499657C8}" destId="{F0C08452-012B-45B9-903B-1B40311FFE53}" srcOrd="3" destOrd="0" presId="urn:microsoft.com/office/officeart/2018/5/layout/IconLeafLabelList"/>
    <dgm:cxn modelId="{5A92262D-F4EB-46F3-8648-66ADC098B0FD}" type="presParOf" srcId="{C722A8B0-4318-4443-9CAA-882F499657C8}" destId="{1A922438-E8C0-4589-B31E-77B13AB9D00D}" srcOrd="4" destOrd="0" presId="urn:microsoft.com/office/officeart/2018/5/layout/IconLeafLabelList"/>
    <dgm:cxn modelId="{9BD0DBF4-DB2D-4D2C-9712-7A356A34B9A3}" type="presParOf" srcId="{1A922438-E8C0-4589-B31E-77B13AB9D00D}" destId="{AD463431-F43B-4139-9679-65957BE91A83}" srcOrd="0" destOrd="0" presId="urn:microsoft.com/office/officeart/2018/5/layout/IconLeafLabelList"/>
    <dgm:cxn modelId="{A8859B98-EBD7-4858-8AAB-BACA063A9633}" type="presParOf" srcId="{1A922438-E8C0-4589-B31E-77B13AB9D00D}" destId="{B40B08B2-606B-46FE-AAC9-43F1920BCC0D}" srcOrd="1" destOrd="0" presId="urn:microsoft.com/office/officeart/2018/5/layout/IconLeafLabelList"/>
    <dgm:cxn modelId="{6B6D99A7-1125-470A-8FCA-231024BDBDEA}" type="presParOf" srcId="{1A922438-E8C0-4589-B31E-77B13AB9D00D}" destId="{8946EBD4-859A-419F-B9E8-F795CD4B0C63}" srcOrd="2" destOrd="0" presId="urn:microsoft.com/office/officeart/2018/5/layout/IconLeafLabelList"/>
    <dgm:cxn modelId="{6BDF7A1A-A005-462D-8999-5B8885125B7C}" type="presParOf" srcId="{1A922438-E8C0-4589-B31E-77B13AB9D00D}" destId="{61A0BE5A-FA5B-4EF9-B675-2DAB12ECE822}" srcOrd="3" destOrd="0" presId="urn:microsoft.com/office/officeart/2018/5/layout/IconLeafLabelList"/>
    <dgm:cxn modelId="{D8C08C16-E1B4-4B7C-AD0A-65A45418B15A}" type="presParOf" srcId="{C722A8B0-4318-4443-9CAA-882F499657C8}" destId="{A1548A61-8DB1-45CE-AE4F-1C7C0926C665}" srcOrd="5" destOrd="0" presId="urn:microsoft.com/office/officeart/2018/5/layout/IconLeafLabelList"/>
    <dgm:cxn modelId="{EA3C302C-7066-4F5A-A06E-0647E08A5772}" type="presParOf" srcId="{C722A8B0-4318-4443-9CAA-882F499657C8}" destId="{AF634057-BBA4-4340-B047-63C167FAF84A}" srcOrd="6" destOrd="0" presId="urn:microsoft.com/office/officeart/2018/5/layout/IconLeafLabelList"/>
    <dgm:cxn modelId="{9968464E-A0C1-48B4-B036-6E5DFA501691}" type="presParOf" srcId="{AF634057-BBA4-4340-B047-63C167FAF84A}" destId="{A5B8E3C4-855C-4459-A14A-1B7E0D2DB959}" srcOrd="0" destOrd="0" presId="urn:microsoft.com/office/officeart/2018/5/layout/IconLeafLabelList"/>
    <dgm:cxn modelId="{F81102C2-7E59-4044-B36B-79696E0CF4D2}" type="presParOf" srcId="{AF634057-BBA4-4340-B047-63C167FAF84A}" destId="{4A9694EC-3763-4290-9868-D12B433EA93E}" srcOrd="1" destOrd="0" presId="urn:microsoft.com/office/officeart/2018/5/layout/IconLeafLabelList"/>
    <dgm:cxn modelId="{7BBA0B27-83A0-41FA-B579-D307F506DA89}" type="presParOf" srcId="{AF634057-BBA4-4340-B047-63C167FAF84A}" destId="{BEF16010-55ED-481A-84DF-62A3708F32E0}" srcOrd="2" destOrd="0" presId="urn:microsoft.com/office/officeart/2018/5/layout/IconLeafLabelList"/>
    <dgm:cxn modelId="{D987A4C8-5F18-4E35-9C95-C601323A1336}" type="presParOf" srcId="{AF634057-BBA4-4340-B047-63C167FAF84A}" destId="{24EE07F5-C151-462D-AF77-962E7AA6C5B7}" srcOrd="3" destOrd="0" presId="urn:microsoft.com/office/officeart/2018/5/layout/IconLeafLabelList"/>
    <dgm:cxn modelId="{30B9622F-73BD-44DC-9EFF-D36C0FEEAE11}" type="presParOf" srcId="{C722A8B0-4318-4443-9CAA-882F499657C8}" destId="{73440A1F-E482-4C35-BFA5-17CB0DAEE4AB}" srcOrd="7" destOrd="0" presId="urn:microsoft.com/office/officeart/2018/5/layout/IconLeafLabelList"/>
    <dgm:cxn modelId="{73C85962-352F-4A41-839F-DA866DD4814C}" type="presParOf" srcId="{C722A8B0-4318-4443-9CAA-882F499657C8}" destId="{B6FA23FA-EBA1-4FDD-A562-8A430EB1D1E6}" srcOrd="8" destOrd="0" presId="urn:microsoft.com/office/officeart/2018/5/layout/IconLeafLabelList"/>
    <dgm:cxn modelId="{D067FE87-0FA7-4FD2-A279-E7E8F478EDE1}" type="presParOf" srcId="{B6FA23FA-EBA1-4FDD-A562-8A430EB1D1E6}" destId="{F976BB8D-7D64-40B8-951E-634D90F6A514}" srcOrd="0" destOrd="0" presId="urn:microsoft.com/office/officeart/2018/5/layout/IconLeafLabelList"/>
    <dgm:cxn modelId="{02EA2905-B60F-4B29-A42C-19C5F40DFE24}" type="presParOf" srcId="{B6FA23FA-EBA1-4FDD-A562-8A430EB1D1E6}" destId="{DD7F8911-B6CD-4AEA-A801-CCD9CDBFF614}" srcOrd="1" destOrd="0" presId="urn:microsoft.com/office/officeart/2018/5/layout/IconLeafLabelList"/>
    <dgm:cxn modelId="{4144B520-92B9-428E-8742-422F3D0846F7}" type="presParOf" srcId="{B6FA23FA-EBA1-4FDD-A562-8A430EB1D1E6}" destId="{0CCBE935-8EA3-4D2F-B261-A46BEDED3BB9}" srcOrd="2" destOrd="0" presId="urn:microsoft.com/office/officeart/2018/5/layout/IconLeafLabelList"/>
    <dgm:cxn modelId="{ACECB047-2286-4061-89F1-DAD0244FE752}" type="presParOf" srcId="{B6FA23FA-EBA1-4FDD-A562-8A430EB1D1E6}" destId="{C3599624-E430-4343-AFE8-3201226A577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9B0E4C-0F7F-4A19-9FEF-8F79F9FD60C3}"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DD0C1AE8-C328-4835-984E-94459396EDC5}">
      <dgm:prSet/>
      <dgm:spPr/>
      <dgm:t>
        <a:bodyPr/>
        <a:lstStyle/>
        <a:p>
          <a:r>
            <a:rPr lang="en-US"/>
            <a:t>Preventing sunburn and long-term skin damage.</a:t>
          </a:r>
        </a:p>
      </dgm:t>
    </dgm:pt>
    <dgm:pt modelId="{9EE75DCB-D8DE-4C1E-A3DF-66B3763576D6}" type="parTrans" cxnId="{5D3BA5D0-6479-4981-BF1C-18A846E5C787}">
      <dgm:prSet/>
      <dgm:spPr/>
      <dgm:t>
        <a:bodyPr/>
        <a:lstStyle/>
        <a:p>
          <a:endParaRPr lang="en-US"/>
        </a:p>
      </dgm:t>
    </dgm:pt>
    <dgm:pt modelId="{4D4D3878-371E-4351-858B-990B1DE62121}" type="sibTrans" cxnId="{5D3BA5D0-6479-4981-BF1C-18A846E5C787}">
      <dgm:prSet/>
      <dgm:spPr/>
      <dgm:t>
        <a:bodyPr/>
        <a:lstStyle/>
        <a:p>
          <a:endParaRPr lang="en-US"/>
        </a:p>
      </dgm:t>
    </dgm:pt>
    <dgm:pt modelId="{B5CA0E1C-B7D8-48AE-8EB6-BE32BE1054D0}">
      <dgm:prSet/>
      <dgm:spPr/>
      <dgm:t>
        <a:bodyPr/>
        <a:lstStyle/>
        <a:p>
          <a:r>
            <a:rPr lang="en-US"/>
            <a:t>Key Tips:</a:t>
          </a:r>
        </a:p>
      </dgm:t>
    </dgm:pt>
    <dgm:pt modelId="{F23C3A3A-3731-4B1C-9AC7-61E32C540F1A}" type="parTrans" cxnId="{A4CD8DBE-76DE-44CF-A6C3-7F97ECD00ADB}">
      <dgm:prSet/>
      <dgm:spPr/>
      <dgm:t>
        <a:bodyPr/>
        <a:lstStyle/>
        <a:p>
          <a:endParaRPr lang="en-US"/>
        </a:p>
      </dgm:t>
    </dgm:pt>
    <dgm:pt modelId="{6AF6C158-9CBD-47CB-9EBE-912E9726BC6E}" type="sibTrans" cxnId="{A4CD8DBE-76DE-44CF-A6C3-7F97ECD00ADB}">
      <dgm:prSet/>
      <dgm:spPr/>
      <dgm:t>
        <a:bodyPr/>
        <a:lstStyle/>
        <a:p>
          <a:endParaRPr lang="en-US"/>
        </a:p>
      </dgm:t>
    </dgm:pt>
    <dgm:pt modelId="{6EF95C2B-E9DF-4E34-8C61-7EB98A2D5F54}">
      <dgm:prSet/>
      <dgm:spPr/>
      <dgm:t>
        <a:bodyPr/>
        <a:lstStyle/>
        <a:p>
          <a:r>
            <a:rPr lang="en-US"/>
            <a:t>- Apply broad-spectrum sunscreen with at least SPF 30.</a:t>
          </a:r>
        </a:p>
      </dgm:t>
    </dgm:pt>
    <dgm:pt modelId="{44A000DE-F494-4431-A251-B38BDA80B702}" type="parTrans" cxnId="{F5989EE6-3AA8-46F7-B336-8820CA9E6AA5}">
      <dgm:prSet/>
      <dgm:spPr/>
      <dgm:t>
        <a:bodyPr/>
        <a:lstStyle/>
        <a:p>
          <a:endParaRPr lang="en-US"/>
        </a:p>
      </dgm:t>
    </dgm:pt>
    <dgm:pt modelId="{46A20A07-3755-402E-8F37-A2B16D582A53}" type="sibTrans" cxnId="{F5989EE6-3AA8-46F7-B336-8820CA9E6AA5}">
      <dgm:prSet/>
      <dgm:spPr/>
      <dgm:t>
        <a:bodyPr/>
        <a:lstStyle/>
        <a:p>
          <a:endParaRPr lang="en-US"/>
        </a:p>
      </dgm:t>
    </dgm:pt>
    <dgm:pt modelId="{74999436-C81B-4695-8BCE-CC923552D0B7}">
      <dgm:prSet/>
      <dgm:spPr/>
      <dgm:t>
        <a:bodyPr/>
        <a:lstStyle/>
        <a:p>
          <a:r>
            <a:rPr lang="en-US"/>
            <a:t>- Wear hats and UV-protective clothing.</a:t>
          </a:r>
        </a:p>
      </dgm:t>
    </dgm:pt>
    <dgm:pt modelId="{2E3C1172-D6DE-4115-BA04-385556CF7057}" type="parTrans" cxnId="{5C062A96-FA05-412E-AEAF-FAE2C839A621}">
      <dgm:prSet/>
      <dgm:spPr/>
      <dgm:t>
        <a:bodyPr/>
        <a:lstStyle/>
        <a:p>
          <a:endParaRPr lang="en-US"/>
        </a:p>
      </dgm:t>
    </dgm:pt>
    <dgm:pt modelId="{CB2F1D29-C7EB-447B-956D-9CCFA647BD40}" type="sibTrans" cxnId="{5C062A96-FA05-412E-AEAF-FAE2C839A621}">
      <dgm:prSet/>
      <dgm:spPr/>
      <dgm:t>
        <a:bodyPr/>
        <a:lstStyle/>
        <a:p>
          <a:endParaRPr lang="en-US"/>
        </a:p>
      </dgm:t>
    </dgm:pt>
    <dgm:pt modelId="{E336E678-3FA0-475B-BCFA-833922268B0B}">
      <dgm:prSet/>
      <dgm:spPr/>
      <dgm:t>
        <a:bodyPr/>
        <a:lstStyle/>
        <a:p>
          <a:r>
            <a:rPr lang="en-US"/>
            <a:t>- Seek shade during peak sun hours (10 a.m. to 4 p.m.).</a:t>
          </a:r>
        </a:p>
      </dgm:t>
    </dgm:pt>
    <dgm:pt modelId="{1E42F11B-715F-47DF-B180-48DAC12CB913}" type="parTrans" cxnId="{BD8D0AA1-9A8D-44FF-B159-E510192491C3}">
      <dgm:prSet/>
      <dgm:spPr/>
      <dgm:t>
        <a:bodyPr/>
        <a:lstStyle/>
        <a:p>
          <a:endParaRPr lang="en-US"/>
        </a:p>
      </dgm:t>
    </dgm:pt>
    <dgm:pt modelId="{99EC97AD-01E9-4B3C-B09A-EE60A4C6118C}" type="sibTrans" cxnId="{BD8D0AA1-9A8D-44FF-B159-E510192491C3}">
      <dgm:prSet/>
      <dgm:spPr/>
      <dgm:t>
        <a:bodyPr/>
        <a:lstStyle/>
        <a:p>
          <a:endParaRPr lang="en-US"/>
        </a:p>
      </dgm:t>
    </dgm:pt>
    <dgm:pt modelId="{950A20DB-E7AF-47C4-90F7-6A3837543986}" type="pres">
      <dgm:prSet presAssocID="{F59B0E4C-0F7F-4A19-9FEF-8F79F9FD60C3}" presName="root" presStyleCnt="0">
        <dgm:presLayoutVars>
          <dgm:dir/>
          <dgm:resizeHandles val="exact"/>
        </dgm:presLayoutVars>
      </dgm:prSet>
      <dgm:spPr/>
    </dgm:pt>
    <dgm:pt modelId="{36A5A783-633E-44D6-AC80-DD8DF5EBCA5F}" type="pres">
      <dgm:prSet presAssocID="{DD0C1AE8-C328-4835-984E-94459396EDC5}" presName="compNode" presStyleCnt="0"/>
      <dgm:spPr/>
    </dgm:pt>
    <dgm:pt modelId="{E8708744-AB69-4D31-B2E7-0E587965C7E1}" type="pres">
      <dgm:prSet presAssocID="{DD0C1AE8-C328-4835-984E-94459396EDC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set scene"/>
        </a:ext>
      </dgm:extLst>
    </dgm:pt>
    <dgm:pt modelId="{B49BDBCF-B037-4AC8-8A26-43574917A8FC}" type="pres">
      <dgm:prSet presAssocID="{DD0C1AE8-C328-4835-984E-94459396EDC5}" presName="spaceRect" presStyleCnt="0"/>
      <dgm:spPr/>
    </dgm:pt>
    <dgm:pt modelId="{B9C95D60-BE3A-4E97-8418-C1F245E35340}" type="pres">
      <dgm:prSet presAssocID="{DD0C1AE8-C328-4835-984E-94459396EDC5}" presName="textRect" presStyleLbl="revTx" presStyleIdx="0" presStyleCnt="5">
        <dgm:presLayoutVars>
          <dgm:chMax val="1"/>
          <dgm:chPref val="1"/>
        </dgm:presLayoutVars>
      </dgm:prSet>
      <dgm:spPr/>
    </dgm:pt>
    <dgm:pt modelId="{EF3F379E-8E29-4937-B24D-6E4BAFCBC2A4}" type="pres">
      <dgm:prSet presAssocID="{4D4D3878-371E-4351-858B-990B1DE62121}" presName="sibTrans" presStyleCnt="0"/>
      <dgm:spPr/>
    </dgm:pt>
    <dgm:pt modelId="{96CE2B82-144A-4E0E-9412-2BCD83543D10}" type="pres">
      <dgm:prSet presAssocID="{B5CA0E1C-B7D8-48AE-8EB6-BE32BE1054D0}" presName="compNode" presStyleCnt="0"/>
      <dgm:spPr/>
    </dgm:pt>
    <dgm:pt modelId="{1847307B-A053-40DB-B9B4-2375CC603A0D}" type="pres">
      <dgm:prSet presAssocID="{B5CA0E1C-B7D8-48AE-8EB6-BE32BE1054D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3D85EFF3-D59F-49EA-AFD8-B6A9139C3228}" type="pres">
      <dgm:prSet presAssocID="{B5CA0E1C-B7D8-48AE-8EB6-BE32BE1054D0}" presName="spaceRect" presStyleCnt="0"/>
      <dgm:spPr/>
    </dgm:pt>
    <dgm:pt modelId="{CD385206-56FA-436B-ABF2-0EBC361036C0}" type="pres">
      <dgm:prSet presAssocID="{B5CA0E1C-B7D8-48AE-8EB6-BE32BE1054D0}" presName="textRect" presStyleLbl="revTx" presStyleIdx="1" presStyleCnt="5">
        <dgm:presLayoutVars>
          <dgm:chMax val="1"/>
          <dgm:chPref val="1"/>
        </dgm:presLayoutVars>
      </dgm:prSet>
      <dgm:spPr/>
    </dgm:pt>
    <dgm:pt modelId="{23AF6120-C883-42F7-84A9-2A15A4B56CC7}" type="pres">
      <dgm:prSet presAssocID="{6AF6C158-9CBD-47CB-9EBE-912E9726BC6E}" presName="sibTrans" presStyleCnt="0"/>
      <dgm:spPr/>
    </dgm:pt>
    <dgm:pt modelId="{6AE2CB5C-F2C6-4C8E-B303-A34221EC74D5}" type="pres">
      <dgm:prSet presAssocID="{6EF95C2B-E9DF-4E34-8C61-7EB98A2D5F54}" presName="compNode" presStyleCnt="0"/>
      <dgm:spPr/>
    </dgm:pt>
    <dgm:pt modelId="{69C1D778-1B17-4315-8CBB-29377BCD0883}" type="pres">
      <dgm:prSet presAssocID="{6EF95C2B-E9DF-4E34-8C61-7EB98A2D5F5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nyon scene"/>
        </a:ext>
      </dgm:extLst>
    </dgm:pt>
    <dgm:pt modelId="{A346046B-CF9D-4982-9625-29F524BD90A0}" type="pres">
      <dgm:prSet presAssocID="{6EF95C2B-E9DF-4E34-8C61-7EB98A2D5F54}" presName="spaceRect" presStyleCnt="0"/>
      <dgm:spPr/>
    </dgm:pt>
    <dgm:pt modelId="{9F4F29BB-7041-4B40-AAB4-04CC1013F9FA}" type="pres">
      <dgm:prSet presAssocID="{6EF95C2B-E9DF-4E34-8C61-7EB98A2D5F54}" presName="textRect" presStyleLbl="revTx" presStyleIdx="2" presStyleCnt="5">
        <dgm:presLayoutVars>
          <dgm:chMax val="1"/>
          <dgm:chPref val="1"/>
        </dgm:presLayoutVars>
      </dgm:prSet>
      <dgm:spPr/>
    </dgm:pt>
    <dgm:pt modelId="{796677CD-5884-4A97-8655-861BF6953220}" type="pres">
      <dgm:prSet presAssocID="{46A20A07-3755-402E-8F37-A2B16D582A53}" presName="sibTrans" presStyleCnt="0"/>
      <dgm:spPr/>
    </dgm:pt>
    <dgm:pt modelId="{EAC30E8D-1E68-4E2A-8895-DF78F4060E71}" type="pres">
      <dgm:prSet presAssocID="{74999436-C81B-4695-8BCE-CC923552D0B7}" presName="compNode" presStyleCnt="0"/>
      <dgm:spPr/>
    </dgm:pt>
    <dgm:pt modelId="{1FE87249-F3EC-4F31-A55B-A9D8E40B5B49}" type="pres">
      <dgm:prSet presAssocID="{74999436-C81B-4695-8BCE-CC923552D0B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nglasses"/>
        </a:ext>
      </dgm:extLst>
    </dgm:pt>
    <dgm:pt modelId="{4B2BE8F8-A22D-48B2-AC88-974D49A538FA}" type="pres">
      <dgm:prSet presAssocID="{74999436-C81B-4695-8BCE-CC923552D0B7}" presName="spaceRect" presStyleCnt="0"/>
      <dgm:spPr/>
    </dgm:pt>
    <dgm:pt modelId="{9AEC27CD-FA3F-4E2F-8655-61DD8837F7A1}" type="pres">
      <dgm:prSet presAssocID="{74999436-C81B-4695-8BCE-CC923552D0B7}" presName="textRect" presStyleLbl="revTx" presStyleIdx="3" presStyleCnt="5">
        <dgm:presLayoutVars>
          <dgm:chMax val="1"/>
          <dgm:chPref val="1"/>
        </dgm:presLayoutVars>
      </dgm:prSet>
      <dgm:spPr/>
    </dgm:pt>
    <dgm:pt modelId="{FD231C71-AA64-43E9-AAEF-7DE6FC642A4D}" type="pres">
      <dgm:prSet presAssocID="{CB2F1D29-C7EB-447B-956D-9CCFA647BD40}" presName="sibTrans" presStyleCnt="0"/>
      <dgm:spPr/>
    </dgm:pt>
    <dgm:pt modelId="{80A17962-AB39-4DDF-851B-7DFD0E75E90C}" type="pres">
      <dgm:prSet presAssocID="{E336E678-3FA0-475B-BCFA-833922268B0B}" presName="compNode" presStyleCnt="0"/>
      <dgm:spPr/>
    </dgm:pt>
    <dgm:pt modelId="{FECC7867-E630-42B1-88A7-29B203F206A1}" type="pres">
      <dgm:prSet presAssocID="{E336E678-3FA0-475B-BCFA-833922268B0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n"/>
        </a:ext>
      </dgm:extLst>
    </dgm:pt>
    <dgm:pt modelId="{0A61D292-03BD-4BCF-9DF3-2D99B8259F3F}" type="pres">
      <dgm:prSet presAssocID="{E336E678-3FA0-475B-BCFA-833922268B0B}" presName="spaceRect" presStyleCnt="0"/>
      <dgm:spPr/>
    </dgm:pt>
    <dgm:pt modelId="{BFA9005A-F9B5-49A6-A62E-2B95D7706142}" type="pres">
      <dgm:prSet presAssocID="{E336E678-3FA0-475B-BCFA-833922268B0B}" presName="textRect" presStyleLbl="revTx" presStyleIdx="4" presStyleCnt="5">
        <dgm:presLayoutVars>
          <dgm:chMax val="1"/>
          <dgm:chPref val="1"/>
        </dgm:presLayoutVars>
      </dgm:prSet>
      <dgm:spPr/>
    </dgm:pt>
  </dgm:ptLst>
  <dgm:cxnLst>
    <dgm:cxn modelId="{3D02A653-77C7-4D8A-A107-396F82E44CCF}" type="presOf" srcId="{F59B0E4C-0F7F-4A19-9FEF-8F79F9FD60C3}" destId="{950A20DB-E7AF-47C4-90F7-6A3837543986}" srcOrd="0" destOrd="0" presId="urn:microsoft.com/office/officeart/2018/2/layout/IconLabelList"/>
    <dgm:cxn modelId="{3506857D-A77A-49A2-95CC-4B1FCAAD351B}" type="presOf" srcId="{DD0C1AE8-C328-4835-984E-94459396EDC5}" destId="{B9C95D60-BE3A-4E97-8418-C1F245E35340}" srcOrd="0" destOrd="0" presId="urn:microsoft.com/office/officeart/2018/2/layout/IconLabelList"/>
    <dgm:cxn modelId="{0A19748A-5AFA-4CB7-8AEB-E2D2363330CC}" type="presOf" srcId="{74999436-C81B-4695-8BCE-CC923552D0B7}" destId="{9AEC27CD-FA3F-4E2F-8655-61DD8837F7A1}" srcOrd="0" destOrd="0" presId="urn:microsoft.com/office/officeart/2018/2/layout/IconLabelList"/>
    <dgm:cxn modelId="{5C062A96-FA05-412E-AEAF-FAE2C839A621}" srcId="{F59B0E4C-0F7F-4A19-9FEF-8F79F9FD60C3}" destId="{74999436-C81B-4695-8BCE-CC923552D0B7}" srcOrd="3" destOrd="0" parTransId="{2E3C1172-D6DE-4115-BA04-385556CF7057}" sibTransId="{CB2F1D29-C7EB-447B-956D-9CCFA647BD40}"/>
    <dgm:cxn modelId="{BD8D0AA1-9A8D-44FF-B159-E510192491C3}" srcId="{F59B0E4C-0F7F-4A19-9FEF-8F79F9FD60C3}" destId="{E336E678-3FA0-475B-BCFA-833922268B0B}" srcOrd="4" destOrd="0" parTransId="{1E42F11B-715F-47DF-B180-48DAC12CB913}" sibTransId="{99EC97AD-01E9-4B3C-B09A-EE60A4C6118C}"/>
    <dgm:cxn modelId="{653007A2-78DE-47A0-97BD-E2A1281E9F98}" type="presOf" srcId="{B5CA0E1C-B7D8-48AE-8EB6-BE32BE1054D0}" destId="{CD385206-56FA-436B-ABF2-0EBC361036C0}" srcOrd="0" destOrd="0" presId="urn:microsoft.com/office/officeart/2018/2/layout/IconLabelList"/>
    <dgm:cxn modelId="{AA71DAB6-F288-4E63-B472-0DADEB942273}" type="presOf" srcId="{6EF95C2B-E9DF-4E34-8C61-7EB98A2D5F54}" destId="{9F4F29BB-7041-4B40-AAB4-04CC1013F9FA}" srcOrd="0" destOrd="0" presId="urn:microsoft.com/office/officeart/2018/2/layout/IconLabelList"/>
    <dgm:cxn modelId="{A4CD8DBE-76DE-44CF-A6C3-7F97ECD00ADB}" srcId="{F59B0E4C-0F7F-4A19-9FEF-8F79F9FD60C3}" destId="{B5CA0E1C-B7D8-48AE-8EB6-BE32BE1054D0}" srcOrd="1" destOrd="0" parTransId="{F23C3A3A-3731-4B1C-9AC7-61E32C540F1A}" sibTransId="{6AF6C158-9CBD-47CB-9EBE-912E9726BC6E}"/>
    <dgm:cxn modelId="{5D3BA5D0-6479-4981-BF1C-18A846E5C787}" srcId="{F59B0E4C-0F7F-4A19-9FEF-8F79F9FD60C3}" destId="{DD0C1AE8-C328-4835-984E-94459396EDC5}" srcOrd="0" destOrd="0" parTransId="{9EE75DCB-D8DE-4C1E-A3DF-66B3763576D6}" sibTransId="{4D4D3878-371E-4351-858B-990B1DE62121}"/>
    <dgm:cxn modelId="{F5989EE6-3AA8-46F7-B336-8820CA9E6AA5}" srcId="{F59B0E4C-0F7F-4A19-9FEF-8F79F9FD60C3}" destId="{6EF95C2B-E9DF-4E34-8C61-7EB98A2D5F54}" srcOrd="2" destOrd="0" parTransId="{44A000DE-F494-4431-A251-B38BDA80B702}" sibTransId="{46A20A07-3755-402E-8F37-A2B16D582A53}"/>
    <dgm:cxn modelId="{900ABEE9-3D25-469D-90F6-33B0C11997CA}" type="presOf" srcId="{E336E678-3FA0-475B-BCFA-833922268B0B}" destId="{BFA9005A-F9B5-49A6-A62E-2B95D7706142}" srcOrd="0" destOrd="0" presId="urn:microsoft.com/office/officeart/2018/2/layout/IconLabelList"/>
    <dgm:cxn modelId="{E46F59CC-6A26-4028-A3B8-CA752037761D}" type="presParOf" srcId="{950A20DB-E7AF-47C4-90F7-6A3837543986}" destId="{36A5A783-633E-44D6-AC80-DD8DF5EBCA5F}" srcOrd="0" destOrd="0" presId="urn:microsoft.com/office/officeart/2018/2/layout/IconLabelList"/>
    <dgm:cxn modelId="{4E3278F9-E45E-4053-92D5-44554B7A156D}" type="presParOf" srcId="{36A5A783-633E-44D6-AC80-DD8DF5EBCA5F}" destId="{E8708744-AB69-4D31-B2E7-0E587965C7E1}" srcOrd="0" destOrd="0" presId="urn:microsoft.com/office/officeart/2018/2/layout/IconLabelList"/>
    <dgm:cxn modelId="{A29EE68C-7E65-41A6-8034-6228FC7FEEC3}" type="presParOf" srcId="{36A5A783-633E-44D6-AC80-DD8DF5EBCA5F}" destId="{B49BDBCF-B037-4AC8-8A26-43574917A8FC}" srcOrd="1" destOrd="0" presId="urn:microsoft.com/office/officeart/2018/2/layout/IconLabelList"/>
    <dgm:cxn modelId="{E01474C1-298C-46F0-A238-6A9A0E59F7A6}" type="presParOf" srcId="{36A5A783-633E-44D6-AC80-DD8DF5EBCA5F}" destId="{B9C95D60-BE3A-4E97-8418-C1F245E35340}" srcOrd="2" destOrd="0" presId="urn:microsoft.com/office/officeart/2018/2/layout/IconLabelList"/>
    <dgm:cxn modelId="{5B08D598-6EE2-4A5B-862A-77D80DFFDFF6}" type="presParOf" srcId="{950A20DB-E7AF-47C4-90F7-6A3837543986}" destId="{EF3F379E-8E29-4937-B24D-6E4BAFCBC2A4}" srcOrd="1" destOrd="0" presId="urn:microsoft.com/office/officeart/2018/2/layout/IconLabelList"/>
    <dgm:cxn modelId="{CD61545A-D50B-48DA-A874-226E5961A1DA}" type="presParOf" srcId="{950A20DB-E7AF-47C4-90F7-6A3837543986}" destId="{96CE2B82-144A-4E0E-9412-2BCD83543D10}" srcOrd="2" destOrd="0" presId="urn:microsoft.com/office/officeart/2018/2/layout/IconLabelList"/>
    <dgm:cxn modelId="{A4C3A09D-D79D-4E0C-8866-AD72387311C2}" type="presParOf" srcId="{96CE2B82-144A-4E0E-9412-2BCD83543D10}" destId="{1847307B-A053-40DB-B9B4-2375CC603A0D}" srcOrd="0" destOrd="0" presId="urn:microsoft.com/office/officeart/2018/2/layout/IconLabelList"/>
    <dgm:cxn modelId="{55552F32-2DA8-47B2-BFF3-FC6B757307C2}" type="presParOf" srcId="{96CE2B82-144A-4E0E-9412-2BCD83543D10}" destId="{3D85EFF3-D59F-49EA-AFD8-B6A9139C3228}" srcOrd="1" destOrd="0" presId="urn:microsoft.com/office/officeart/2018/2/layout/IconLabelList"/>
    <dgm:cxn modelId="{3186F5C1-38F6-45C8-B856-41810657138F}" type="presParOf" srcId="{96CE2B82-144A-4E0E-9412-2BCD83543D10}" destId="{CD385206-56FA-436B-ABF2-0EBC361036C0}" srcOrd="2" destOrd="0" presId="urn:microsoft.com/office/officeart/2018/2/layout/IconLabelList"/>
    <dgm:cxn modelId="{6B3B7C0F-6B88-477F-BDE5-3CE6B1F9C447}" type="presParOf" srcId="{950A20DB-E7AF-47C4-90F7-6A3837543986}" destId="{23AF6120-C883-42F7-84A9-2A15A4B56CC7}" srcOrd="3" destOrd="0" presId="urn:microsoft.com/office/officeart/2018/2/layout/IconLabelList"/>
    <dgm:cxn modelId="{DD03CB34-2400-4F2E-B6DC-30CB52B234BC}" type="presParOf" srcId="{950A20DB-E7AF-47C4-90F7-6A3837543986}" destId="{6AE2CB5C-F2C6-4C8E-B303-A34221EC74D5}" srcOrd="4" destOrd="0" presId="urn:microsoft.com/office/officeart/2018/2/layout/IconLabelList"/>
    <dgm:cxn modelId="{D5853F8A-2B99-4A3E-B95B-D3AF65231D68}" type="presParOf" srcId="{6AE2CB5C-F2C6-4C8E-B303-A34221EC74D5}" destId="{69C1D778-1B17-4315-8CBB-29377BCD0883}" srcOrd="0" destOrd="0" presId="urn:microsoft.com/office/officeart/2018/2/layout/IconLabelList"/>
    <dgm:cxn modelId="{84FC18E2-E783-4F6D-8D40-EB2000BEC10E}" type="presParOf" srcId="{6AE2CB5C-F2C6-4C8E-B303-A34221EC74D5}" destId="{A346046B-CF9D-4982-9625-29F524BD90A0}" srcOrd="1" destOrd="0" presId="urn:microsoft.com/office/officeart/2018/2/layout/IconLabelList"/>
    <dgm:cxn modelId="{5A8EA725-DFC7-4224-B7A9-1EFD0783EF3A}" type="presParOf" srcId="{6AE2CB5C-F2C6-4C8E-B303-A34221EC74D5}" destId="{9F4F29BB-7041-4B40-AAB4-04CC1013F9FA}" srcOrd="2" destOrd="0" presId="urn:microsoft.com/office/officeart/2018/2/layout/IconLabelList"/>
    <dgm:cxn modelId="{5929B31F-4C3B-413B-86F0-46B6CC81DA6A}" type="presParOf" srcId="{950A20DB-E7AF-47C4-90F7-6A3837543986}" destId="{796677CD-5884-4A97-8655-861BF6953220}" srcOrd="5" destOrd="0" presId="urn:microsoft.com/office/officeart/2018/2/layout/IconLabelList"/>
    <dgm:cxn modelId="{37602C06-45FC-46B3-8048-52629DFA1FFB}" type="presParOf" srcId="{950A20DB-E7AF-47C4-90F7-6A3837543986}" destId="{EAC30E8D-1E68-4E2A-8895-DF78F4060E71}" srcOrd="6" destOrd="0" presId="urn:microsoft.com/office/officeart/2018/2/layout/IconLabelList"/>
    <dgm:cxn modelId="{D3FF7A5C-19F4-4D38-A3DA-A4B99B0BDBA0}" type="presParOf" srcId="{EAC30E8D-1E68-4E2A-8895-DF78F4060E71}" destId="{1FE87249-F3EC-4F31-A55B-A9D8E40B5B49}" srcOrd="0" destOrd="0" presId="urn:microsoft.com/office/officeart/2018/2/layout/IconLabelList"/>
    <dgm:cxn modelId="{124FA026-C5E5-4824-B65B-183D4CA08C2C}" type="presParOf" srcId="{EAC30E8D-1E68-4E2A-8895-DF78F4060E71}" destId="{4B2BE8F8-A22D-48B2-AC88-974D49A538FA}" srcOrd="1" destOrd="0" presId="urn:microsoft.com/office/officeart/2018/2/layout/IconLabelList"/>
    <dgm:cxn modelId="{5D79E5D6-06D9-4795-8C8B-DE67FCEC5CC4}" type="presParOf" srcId="{EAC30E8D-1E68-4E2A-8895-DF78F4060E71}" destId="{9AEC27CD-FA3F-4E2F-8655-61DD8837F7A1}" srcOrd="2" destOrd="0" presId="urn:microsoft.com/office/officeart/2018/2/layout/IconLabelList"/>
    <dgm:cxn modelId="{EA36870A-62D1-46EB-88B9-28B08ED8F417}" type="presParOf" srcId="{950A20DB-E7AF-47C4-90F7-6A3837543986}" destId="{FD231C71-AA64-43E9-AAEF-7DE6FC642A4D}" srcOrd="7" destOrd="0" presId="urn:microsoft.com/office/officeart/2018/2/layout/IconLabelList"/>
    <dgm:cxn modelId="{9F516CC0-3673-4F67-A3BA-DB7DEDAEA2B7}" type="presParOf" srcId="{950A20DB-E7AF-47C4-90F7-6A3837543986}" destId="{80A17962-AB39-4DDF-851B-7DFD0E75E90C}" srcOrd="8" destOrd="0" presId="urn:microsoft.com/office/officeart/2018/2/layout/IconLabelList"/>
    <dgm:cxn modelId="{0E763F0F-C705-40DF-922C-9F91DB04D602}" type="presParOf" srcId="{80A17962-AB39-4DDF-851B-7DFD0E75E90C}" destId="{FECC7867-E630-42B1-88A7-29B203F206A1}" srcOrd="0" destOrd="0" presId="urn:microsoft.com/office/officeart/2018/2/layout/IconLabelList"/>
    <dgm:cxn modelId="{33C893E6-578E-4C9C-B7FA-3274BA4B35D1}" type="presParOf" srcId="{80A17962-AB39-4DDF-851B-7DFD0E75E90C}" destId="{0A61D292-03BD-4BCF-9DF3-2D99B8259F3F}" srcOrd="1" destOrd="0" presId="urn:microsoft.com/office/officeart/2018/2/layout/IconLabelList"/>
    <dgm:cxn modelId="{75593365-FDAA-411F-8609-C5A4483001DC}" type="presParOf" srcId="{80A17962-AB39-4DDF-851B-7DFD0E75E90C}" destId="{BFA9005A-F9B5-49A6-A62E-2B95D770614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FADC2B-0360-4499-A210-ABF58E1B8DD2}"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030AFFBF-D848-46C4-A6DB-D4669F086A8C}">
      <dgm:prSet/>
      <dgm:spPr/>
      <dgm:t>
        <a:bodyPr/>
        <a:lstStyle/>
        <a:p>
          <a:r>
            <a:rPr lang="en-US"/>
            <a:t>Protecting against insect-borne illnesses.</a:t>
          </a:r>
        </a:p>
      </dgm:t>
    </dgm:pt>
    <dgm:pt modelId="{E7D87C5F-1306-4C20-9686-BDE2B8EA9B28}" type="parTrans" cxnId="{FD094292-02B0-404D-909C-1DEA830D0ADB}">
      <dgm:prSet/>
      <dgm:spPr/>
      <dgm:t>
        <a:bodyPr/>
        <a:lstStyle/>
        <a:p>
          <a:endParaRPr lang="en-US"/>
        </a:p>
      </dgm:t>
    </dgm:pt>
    <dgm:pt modelId="{F916DC12-A007-45AA-BC31-C2CE67E0692C}" type="sibTrans" cxnId="{FD094292-02B0-404D-909C-1DEA830D0ADB}">
      <dgm:prSet/>
      <dgm:spPr/>
      <dgm:t>
        <a:bodyPr/>
        <a:lstStyle/>
        <a:p>
          <a:endParaRPr lang="en-US"/>
        </a:p>
      </dgm:t>
    </dgm:pt>
    <dgm:pt modelId="{42BDCBE8-716F-46FC-AE00-BC3244A8AF60}">
      <dgm:prSet/>
      <dgm:spPr/>
      <dgm:t>
        <a:bodyPr/>
        <a:lstStyle/>
        <a:p>
          <a:r>
            <a:rPr lang="en-US"/>
            <a:t>Key Tips:</a:t>
          </a:r>
        </a:p>
      </dgm:t>
    </dgm:pt>
    <dgm:pt modelId="{05EDAA55-75E0-40C9-8E02-9F1737235B6F}" type="parTrans" cxnId="{6A804E89-A5F1-4170-BD7C-1A475C650DD6}">
      <dgm:prSet/>
      <dgm:spPr/>
      <dgm:t>
        <a:bodyPr/>
        <a:lstStyle/>
        <a:p>
          <a:endParaRPr lang="en-US"/>
        </a:p>
      </dgm:t>
    </dgm:pt>
    <dgm:pt modelId="{D590E632-D9FF-4043-A29C-48C407A10C60}" type="sibTrans" cxnId="{6A804E89-A5F1-4170-BD7C-1A475C650DD6}">
      <dgm:prSet/>
      <dgm:spPr/>
      <dgm:t>
        <a:bodyPr/>
        <a:lstStyle/>
        <a:p>
          <a:endParaRPr lang="en-US"/>
        </a:p>
      </dgm:t>
    </dgm:pt>
    <dgm:pt modelId="{3532733D-B10F-4200-B211-BE421E0C8D3F}">
      <dgm:prSet/>
      <dgm:spPr/>
      <dgm:t>
        <a:bodyPr/>
        <a:lstStyle/>
        <a:p>
          <a:r>
            <a:rPr lang="en-US"/>
            <a:t>- Use insect repellent containing DEET or picaridin.</a:t>
          </a:r>
        </a:p>
      </dgm:t>
    </dgm:pt>
    <dgm:pt modelId="{31A8099E-1D67-4F74-B931-5DF25EA21A55}" type="parTrans" cxnId="{CB9F3D47-8CB7-448D-83F6-18EF4DF5BA44}">
      <dgm:prSet/>
      <dgm:spPr/>
      <dgm:t>
        <a:bodyPr/>
        <a:lstStyle/>
        <a:p>
          <a:endParaRPr lang="en-US"/>
        </a:p>
      </dgm:t>
    </dgm:pt>
    <dgm:pt modelId="{33E93430-C574-4C72-ACF1-B5B3610E8780}" type="sibTrans" cxnId="{CB9F3D47-8CB7-448D-83F6-18EF4DF5BA44}">
      <dgm:prSet/>
      <dgm:spPr/>
      <dgm:t>
        <a:bodyPr/>
        <a:lstStyle/>
        <a:p>
          <a:endParaRPr lang="en-US"/>
        </a:p>
      </dgm:t>
    </dgm:pt>
    <dgm:pt modelId="{628B6A4D-6CF0-4439-BAAD-CCD7A353C4DA}">
      <dgm:prSet/>
      <dgm:spPr/>
      <dgm:t>
        <a:bodyPr/>
        <a:lstStyle/>
        <a:p>
          <a:r>
            <a:rPr lang="en-US"/>
            <a:t>- Wear long sleeves and pants in wooded areas.</a:t>
          </a:r>
        </a:p>
      </dgm:t>
    </dgm:pt>
    <dgm:pt modelId="{11101E47-1C85-4172-B90B-E0D7217B3CC2}" type="parTrans" cxnId="{45025786-2CF6-4AE0-AA4F-78B0EF4B74BC}">
      <dgm:prSet/>
      <dgm:spPr/>
      <dgm:t>
        <a:bodyPr/>
        <a:lstStyle/>
        <a:p>
          <a:endParaRPr lang="en-US"/>
        </a:p>
      </dgm:t>
    </dgm:pt>
    <dgm:pt modelId="{8D3EFEAA-06CB-422C-8656-BB176FE3035B}" type="sibTrans" cxnId="{45025786-2CF6-4AE0-AA4F-78B0EF4B74BC}">
      <dgm:prSet/>
      <dgm:spPr/>
      <dgm:t>
        <a:bodyPr/>
        <a:lstStyle/>
        <a:p>
          <a:endParaRPr lang="en-US"/>
        </a:p>
      </dgm:t>
    </dgm:pt>
    <dgm:pt modelId="{6A5DC71F-80C7-428F-BF82-9BFA88FDC2E3}">
      <dgm:prSet/>
      <dgm:spPr/>
      <dgm:t>
        <a:bodyPr/>
        <a:lstStyle/>
        <a:p>
          <a:r>
            <a:rPr lang="en-US"/>
            <a:t>- Check for ticks after outdoor activities.</a:t>
          </a:r>
        </a:p>
      </dgm:t>
    </dgm:pt>
    <dgm:pt modelId="{92ACBE70-DCB8-4F55-8DC8-1168202C562D}" type="parTrans" cxnId="{705DA51E-E9D6-40D4-B9B2-AEE6FCCEF047}">
      <dgm:prSet/>
      <dgm:spPr/>
      <dgm:t>
        <a:bodyPr/>
        <a:lstStyle/>
        <a:p>
          <a:endParaRPr lang="en-US"/>
        </a:p>
      </dgm:t>
    </dgm:pt>
    <dgm:pt modelId="{11CCAC6F-3BB8-48EE-91D3-CAA4619148BA}" type="sibTrans" cxnId="{705DA51E-E9D6-40D4-B9B2-AEE6FCCEF047}">
      <dgm:prSet/>
      <dgm:spPr/>
      <dgm:t>
        <a:bodyPr/>
        <a:lstStyle/>
        <a:p>
          <a:endParaRPr lang="en-US"/>
        </a:p>
      </dgm:t>
    </dgm:pt>
    <dgm:pt modelId="{600F48D8-0D00-4148-AD02-CF11ACD14F92}" type="pres">
      <dgm:prSet presAssocID="{62FADC2B-0360-4499-A210-ABF58E1B8DD2}" presName="root" presStyleCnt="0">
        <dgm:presLayoutVars>
          <dgm:dir/>
          <dgm:resizeHandles val="exact"/>
        </dgm:presLayoutVars>
      </dgm:prSet>
      <dgm:spPr/>
    </dgm:pt>
    <dgm:pt modelId="{67736835-B583-4FCF-A2D3-BB1619F924FE}" type="pres">
      <dgm:prSet presAssocID="{030AFFBF-D848-46C4-A6DB-D4669F086A8C}" presName="compNode" presStyleCnt="0"/>
      <dgm:spPr/>
    </dgm:pt>
    <dgm:pt modelId="{DF230449-960C-4E10-AEEE-3E62A8F47061}" type="pres">
      <dgm:prSet presAssocID="{030AFFBF-D848-46C4-A6DB-D4669F086A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dy bug"/>
        </a:ext>
      </dgm:extLst>
    </dgm:pt>
    <dgm:pt modelId="{CC9A046C-74E1-4686-B415-595741D6E306}" type="pres">
      <dgm:prSet presAssocID="{030AFFBF-D848-46C4-A6DB-D4669F086A8C}" presName="spaceRect" presStyleCnt="0"/>
      <dgm:spPr/>
    </dgm:pt>
    <dgm:pt modelId="{E6FE3676-0F03-41F4-A35B-C384156A7892}" type="pres">
      <dgm:prSet presAssocID="{030AFFBF-D848-46C4-A6DB-D4669F086A8C}" presName="textRect" presStyleLbl="revTx" presStyleIdx="0" presStyleCnt="5">
        <dgm:presLayoutVars>
          <dgm:chMax val="1"/>
          <dgm:chPref val="1"/>
        </dgm:presLayoutVars>
      </dgm:prSet>
      <dgm:spPr/>
    </dgm:pt>
    <dgm:pt modelId="{969CD7C5-E4E7-4357-A8A1-A0615FCAAD5F}" type="pres">
      <dgm:prSet presAssocID="{F916DC12-A007-45AA-BC31-C2CE67E0692C}" presName="sibTrans" presStyleCnt="0"/>
      <dgm:spPr/>
    </dgm:pt>
    <dgm:pt modelId="{8546F4A5-960C-41D9-BFCF-52FB436ED8A4}" type="pres">
      <dgm:prSet presAssocID="{42BDCBE8-716F-46FC-AE00-BC3244A8AF60}" presName="compNode" presStyleCnt="0"/>
      <dgm:spPr/>
    </dgm:pt>
    <dgm:pt modelId="{252D5A67-1F0D-4CA1-B0F8-7BB4B81027A2}" type="pres">
      <dgm:prSet presAssocID="{42BDCBE8-716F-46FC-AE00-BC3244A8AF6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3235ED75-3FB8-4990-88C2-B9BCB090CD81}" type="pres">
      <dgm:prSet presAssocID="{42BDCBE8-716F-46FC-AE00-BC3244A8AF60}" presName="spaceRect" presStyleCnt="0"/>
      <dgm:spPr/>
    </dgm:pt>
    <dgm:pt modelId="{065CB5BE-B858-45DE-BA34-7D858E505B32}" type="pres">
      <dgm:prSet presAssocID="{42BDCBE8-716F-46FC-AE00-BC3244A8AF60}" presName="textRect" presStyleLbl="revTx" presStyleIdx="1" presStyleCnt="5">
        <dgm:presLayoutVars>
          <dgm:chMax val="1"/>
          <dgm:chPref val="1"/>
        </dgm:presLayoutVars>
      </dgm:prSet>
      <dgm:spPr/>
    </dgm:pt>
    <dgm:pt modelId="{92C4D765-AE27-4F7F-8B21-45C354BE5087}" type="pres">
      <dgm:prSet presAssocID="{D590E632-D9FF-4043-A29C-48C407A10C60}" presName="sibTrans" presStyleCnt="0"/>
      <dgm:spPr/>
    </dgm:pt>
    <dgm:pt modelId="{620BD26B-CA00-456B-ABF3-9E9522BD08A5}" type="pres">
      <dgm:prSet presAssocID="{3532733D-B10F-4200-B211-BE421E0C8D3F}" presName="compNode" presStyleCnt="0"/>
      <dgm:spPr/>
    </dgm:pt>
    <dgm:pt modelId="{F1079996-8C23-4820-B354-34631ACD2F53}" type="pres">
      <dgm:prSet presAssocID="{3532733D-B10F-4200-B211-BE421E0C8D3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e with hive"/>
        </a:ext>
      </dgm:extLst>
    </dgm:pt>
    <dgm:pt modelId="{6869C0C7-7BC1-496D-8AFF-789071128256}" type="pres">
      <dgm:prSet presAssocID="{3532733D-B10F-4200-B211-BE421E0C8D3F}" presName="spaceRect" presStyleCnt="0"/>
      <dgm:spPr/>
    </dgm:pt>
    <dgm:pt modelId="{6E49B312-9408-4AA9-9556-1252E2B9C61E}" type="pres">
      <dgm:prSet presAssocID="{3532733D-B10F-4200-B211-BE421E0C8D3F}" presName="textRect" presStyleLbl="revTx" presStyleIdx="2" presStyleCnt="5">
        <dgm:presLayoutVars>
          <dgm:chMax val="1"/>
          <dgm:chPref val="1"/>
        </dgm:presLayoutVars>
      </dgm:prSet>
      <dgm:spPr/>
    </dgm:pt>
    <dgm:pt modelId="{5CB26C65-9377-41F9-800F-502B4ECDFD67}" type="pres">
      <dgm:prSet presAssocID="{33E93430-C574-4C72-ACF1-B5B3610E8780}" presName="sibTrans" presStyleCnt="0"/>
      <dgm:spPr/>
    </dgm:pt>
    <dgm:pt modelId="{9E7466DB-C019-4960-956A-8599158BA7F9}" type="pres">
      <dgm:prSet presAssocID="{628B6A4D-6CF0-4439-BAAD-CCD7A353C4DA}" presName="compNode" presStyleCnt="0"/>
      <dgm:spPr/>
    </dgm:pt>
    <dgm:pt modelId="{34274158-458E-44D8-A46C-0F846C375F1E}" type="pres">
      <dgm:prSet presAssocID="{628B6A4D-6CF0-4439-BAAD-CCD7A353C4D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ng sleeve shirt"/>
        </a:ext>
      </dgm:extLst>
    </dgm:pt>
    <dgm:pt modelId="{FCD4560F-B652-4D18-B048-FB16E87FB01C}" type="pres">
      <dgm:prSet presAssocID="{628B6A4D-6CF0-4439-BAAD-CCD7A353C4DA}" presName="spaceRect" presStyleCnt="0"/>
      <dgm:spPr/>
    </dgm:pt>
    <dgm:pt modelId="{54724950-4338-49E5-A56F-6CD15161FB7C}" type="pres">
      <dgm:prSet presAssocID="{628B6A4D-6CF0-4439-BAAD-CCD7A353C4DA}" presName="textRect" presStyleLbl="revTx" presStyleIdx="3" presStyleCnt="5">
        <dgm:presLayoutVars>
          <dgm:chMax val="1"/>
          <dgm:chPref val="1"/>
        </dgm:presLayoutVars>
      </dgm:prSet>
      <dgm:spPr/>
    </dgm:pt>
    <dgm:pt modelId="{0E2D8739-2459-4744-A127-58398F7E941F}" type="pres">
      <dgm:prSet presAssocID="{8D3EFEAA-06CB-422C-8656-BB176FE3035B}" presName="sibTrans" presStyleCnt="0"/>
      <dgm:spPr/>
    </dgm:pt>
    <dgm:pt modelId="{8DE593AD-8C11-4C08-A862-85E90F8CF625}" type="pres">
      <dgm:prSet presAssocID="{6A5DC71F-80C7-428F-BF82-9BFA88FDC2E3}" presName="compNode" presStyleCnt="0"/>
      <dgm:spPr/>
    </dgm:pt>
    <dgm:pt modelId="{BFE6E2E7-4946-418C-9DC8-98F9103D3F0D}" type="pres">
      <dgm:prSet presAssocID="{6A5DC71F-80C7-428F-BF82-9BFA88FDC2E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D82AB484-AB5E-47B4-BA4D-C22C2C06A059}" type="pres">
      <dgm:prSet presAssocID="{6A5DC71F-80C7-428F-BF82-9BFA88FDC2E3}" presName="spaceRect" presStyleCnt="0"/>
      <dgm:spPr/>
    </dgm:pt>
    <dgm:pt modelId="{CA4C190D-C716-4868-8C88-A8B67698B2A7}" type="pres">
      <dgm:prSet presAssocID="{6A5DC71F-80C7-428F-BF82-9BFA88FDC2E3}" presName="textRect" presStyleLbl="revTx" presStyleIdx="4" presStyleCnt="5">
        <dgm:presLayoutVars>
          <dgm:chMax val="1"/>
          <dgm:chPref val="1"/>
        </dgm:presLayoutVars>
      </dgm:prSet>
      <dgm:spPr/>
    </dgm:pt>
  </dgm:ptLst>
  <dgm:cxnLst>
    <dgm:cxn modelId="{E606AA17-364D-4999-BD27-2061B9DA4C06}" type="presOf" srcId="{030AFFBF-D848-46C4-A6DB-D4669F086A8C}" destId="{E6FE3676-0F03-41F4-A35B-C384156A7892}" srcOrd="0" destOrd="0" presId="urn:microsoft.com/office/officeart/2018/2/layout/IconLabelList"/>
    <dgm:cxn modelId="{705DA51E-E9D6-40D4-B9B2-AEE6FCCEF047}" srcId="{62FADC2B-0360-4499-A210-ABF58E1B8DD2}" destId="{6A5DC71F-80C7-428F-BF82-9BFA88FDC2E3}" srcOrd="4" destOrd="0" parTransId="{92ACBE70-DCB8-4F55-8DC8-1168202C562D}" sibTransId="{11CCAC6F-3BB8-48EE-91D3-CAA4619148BA}"/>
    <dgm:cxn modelId="{CB9F3D47-8CB7-448D-83F6-18EF4DF5BA44}" srcId="{62FADC2B-0360-4499-A210-ABF58E1B8DD2}" destId="{3532733D-B10F-4200-B211-BE421E0C8D3F}" srcOrd="2" destOrd="0" parTransId="{31A8099E-1D67-4F74-B931-5DF25EA21A55}" sibTransId="{33E93430-C574-4C72-ACF1-B5B3610E8780}"/>
    <dgm:cxn modelId="{D9793675-B105-47B4-B3A3-5C0E83BFB7B5}" type="presOf" srcId="{3532733D-B10F-4200-B211-BE421E0C8D3F}" destId="{6E49B312-9408-4AA9-9556-1252E2B9C61E}" srcOrd="0" destOrd="0" presId="urn:microsoft.com/office/officeart/2018/2/layout/IconLabelList"/>
    <dgm:cxn modelId="{45025786-2CF6-4AE0-AA4F-78B0EF4B74BC}" srcId="{62FADC2B-0360-4499-A210-ABF58E1B8DD2}" destId="{628B6A4D-6CF0-4439-BAAD-CCD7A353C4DA}" srcOrd="3" destOrd="0" parTransId="{11101E47-1C85-4172-B90B-E0D7217B3CC2}" sibTransId="{8D3EFEAA-06CB-422C-8656-BB176FE3035B}"/>
    <dgm:cxn modelId="{6A804E89-A5F1-4170-BD7C-1A475C650DD6}" srcId="{62FADC2B-0360-4499-A210-ABF58E1B8DD2}" destId="{42BDCBE8-716F-46FC-AE00-BC3244A8AF60}" srcOrd="1" destOrd="0" parTransId="{05EDAA55-75E0-40C9-8E02-9F1737235B6F}" sibTransId="{D590E632-D9FF-4043-A29C-48C407A10C60}"/>
    <dgm:cxn modelId="{FD094292-02B0-404D-909C-1DEA830D0ADB}" srcId="{62FADC2B-0360-4499-A210-ABF58E1B8DD2}" destId="{030AFFBF-D848-46C4-A6DB-D4669F086A8C}" srcOrd="0" destOrd="0" parTransId="{E7D87C5F-1306-4C20-9686-BDE2B8EA9B28}" sibTransId="{F916DC12-A007-45AA-BC31-C2CE67E0692C}"/>
    <dgm:cxn modelId="{AA10CF9F-8BDB-4E75-9D63-50DDBC5A9D1A}" type="presOf" srcId="{42BDCBE8-716F-46FC-AE00-BC3244A8AF60}" destId="{065CB5BE-B858-45DE-BA34-7D858E505B32}" srcOrd="0" destOrd="0" presId="urn:microsoft.com/office/officeart/2018/2/layout/IconLabelList"/>
    <dgm:cxn modelId="{9418AEA9-DE24-4067-B50F-3945B8E6BF75}" type="presOf" srcId="{62FADC2B-0360-4499-A210-ABF58E1B8DD2}" destId="{600F48D8-0D00-4148-AD02-CF11ACD14F92}" srcOrd="0" destOrd="0" presId="urn:microsoft.com/office/officeart/2018/2/layout/IconLabelList"/>
    <dgm:cxn modelId="{7F4ED9BC-C122-4C25-9338-3D65556F58BD}" type="presOf" srcId="{6A5DC71F-80C7-428F-BF82-9BFA88FDC2E3}" destId="{CA4C190D-C716-4868-8C88-A8B67698B2A7}" srcOrd="0" destOrd="0" presId="urn:microsoft.com/office/officeart/2018/2/layout/IconLabelList"/>
    <dgm:cxn modelId="{388014F4-9AAA-4AC1-B1A9-57EF777EE937}" type="presOf" srcId="{628B6A4D-6CF0-4439-BAAD-CCD7A353C4DA}" destId="{54724950-4338-49E5-A56F-6CD15161FB7C}" srcOrd="0" destOrd="0" presId="urn:microsoft.com/office/officeart/2018/2/layout/IconLabelList"/>
    <dgm:cxn modelId="{AF6450A1-9134-481C-85A7-0A92F5C3EEE2}" type="presParOf" srcId="{600F48D8-0D00-4148-AD02-CF11ACD14F92}" destId="{67736835-B583-4FCF-A2D3-BB1619F924FE}" srcOrd="0" destOrd="0" presId="urn:microsoft.com/office/officeart/2018/2/layout/IconLabelList"/>
    <dgm:cxn modelId="{7E8B361F-A989-4258-AE11-62F5A05037E2}" type="presParOf" srcId="{67736835-B583-4FCF-A2D3-BB1619F924FE}" destId="{DF230449-960C-4E10-AEEE-3E62A8F47061}" srcOrd="0" destOrd="0" presId="urn:microsoft.com/office/officeart/2018/2/layout/IconLabelList"/>
    <dgm:cxn modelId="{5C9B8398-CD2D-44AD-891B-D00395AF48C4}" type="presParOf" srcId="{67736835-B583-4FCF-A2D3-BB1619F924FE}" destId="{CC9A046C-74E1-4686-B415-595741D6E306}" srcOrd="1" destOrd="0" presId="urn:microsoft.com/office/officeart/2018/2/layout/IconLabelList"/>
    <dgm:cxn modelId="{FC3C8517-2EA9-48B3-A5D6-671B6F88F831}" type="presParOf" srcId="{67736835-B583-4FCF-A2D3-BB1619F924FE}" destId="{E6FE3676-0F03-41F4-A35B-C384156A7892}" srcOrd="2" destOrd="0" presId="urn:microsoft.com/office/officeart/2018/2/layout/IconLabelList"/>
    <dgm:cxn modelId="{A6996DEA-9DE5-4D7C-82E6-6576DD8F86BE}" type="presParOf" srcId="{600F48D8-0D00-4148-AD02-CF11ACD14F92}" destId="{969CD7C5-E4E7-4357-A8A1-A0615FCAAD5F}" srcOrd="1" destOrd="0" presId="urn:microsoft.com/office/officeart/2018/2/layout/IconLabelList"/>
    <dgm:cxn modelId="{41387E9B-3853-4CA1-BE05-5F98E41B8B48}" type="presParOf" srcId="{600F48D8-0D00-4148-AD02-CF11ACD14F92}" destId="{8546F4A5-960C-41D9-BFCF-52FB436ED8A4}" srcOrd="2" destOrd="0" presId="urn:microsoft.com/office/officeart/2018/2/layout/IconLabelList"/>
    <dgm:cxn modelId="{0BF229AB-AA39-43BA-826F-6E8156F621FE}" type="presParOf" srcId="{8546F4A5-960C-41D9-BFCF-52FB436ED8A4}" destId="{252D5A67-1F0D-4CA1-B0F8-7BB4B81027A2}" srcOrd="0" destOrd="0" presId="urn:microsoft.com/office/officeart/2018/2/layout/IconLabelList"/>
    <dgm:cxn modelId="{185FF5ED-9EB6-4D5A-A4DF-90210E1E4E08}" type="presParOf" srcId="{8546F4A5-960C-41D9-BFCF-52FB436ED8A4}" destId="{3235ED75-3FB8-4990-88C2-B9BCB090CD81}" srcOrd="1" destOrd="0" presId="urn:microsoft.com/office/officeart/2018/2/layout/IconLabelList"/>
    <dgm:cxn modelId="{210358D3-EED7-488F-8F7D-49A54389AA4F}" type="presParOf" srcId="{8546F4A5-960C-41D9-BFCF-52FB436ED8A4}" destId="{065CB5BE-B858-45DE-BA34-7D858E505B32}" srcOrd="2" destOrd="0" presId="urn:microsoft.com/office/officeart/2018/2/layout/IconLabelList"/>
    <dgm:cxn modelId="{84C1F3FD-F391-48FC-AB03-6BD115689B1D}" type="presParOf" srcId="{600F48D8-0D00-4148-AD02-CF11ACD14F92}" destId="{92C4D765-AE27-4F7F-8B21-45C354BE5087}" srcOrd="3" destOrd="0" presId="urn:microsoft.com/office/officeart/2018/2/layout/IconLabelList"/>
    <dgm:cxn modelId="{FC7E52C3-0EEF-4362-8871-6F2202773067}" type="presParOf" srcId="{600F48D8-0D00-4148-AD02-CF11ACD14F92}" destId="{620BD26B-CA00-456B-ABF3-9E9522BD08A5}" srcOrd="4" destOrd="0" presId="urn:microsoft.com/office/officeart/2018/2/layout/IconLabelList"/>
    <dgm:cxn modelId="{5F1B2686-0660-4B08-B3B2-9DC7BD0795A4}" type="presParOf" srcId="{620BD26B-CA00-456B-ABF3-9E9522BD08A5}" destId="{F1079996-8C23-4820-B354-34631ACD2F53}" srcOrd="0" destOrd="0" presId="urn:microsoft.com/office/officeart/2018/2/layout/IconLabelList"/>
    <dgm:cxn modelId="{0FDF1F37-429F-472B-ABC7-269A8546BC20}" type="presParOf" srcId="{620BD26B-CA00-456B-ABF3-9E9522BD08A5}" destId="{6869C0C7-7BC1-496D-8AFF-789071128256}" srcOrd="1" destOrd="0" presId="urn:microsoft.com/office/officeart/2018/2/layout/IconLabelList"/>
    <dgm:cxn modelId="{A0533401-90C0-4012-B989-340FBFCC4DA6}" type="presParOf" srcId="{620BD26B-CA00-456B-ABF3-9E9522BD08A5}" destId="{6E49B312-9408-4AA9-9556-1252E2B9C61E}" srcOrd="2" destOrd="0" presId="urn:microsoft.com/office/officeart/2018/2/layout/IconLabelList"/>
    <dgm:cxn modelId="{1F0EB391-1141-4841-BAA5-E41B8FB399E5}" type="presParOf" srcId="{600F48D8-0D00-4148-AD02-CF11ACD14F92}" destId="{5CB26C65-9377-41F9-800F-502B4ECDFD67}" srcOrd="5" destOrd="0" presId="urn:microsoft.com/office/officeart/2018/2/layout/IconLabelList"/>
    <dgm:cxn modelId="{521782B2-77F5-4331-A83C-E1B8B382B271}" type="presParOf" srcId="{600F48D8-0D00-4148-AD02-CF11ACD14F92}" destId="{9E7466DB-C019-4960-956A-8599158BA7F9}" srcOrd="6" destOrd="0" presId="urn:microsoft.com/office/officeart/2018/2/layout/IconLabelList"/>
    <dgm:cxn modelId="{D1D30792-58FE-45B9-992D-648EB2F5AB96}" type="presParOf" srcId="{9E7466DB-C019-4960-956A-8599158BA7F9}" destId="{34274158-458E-44D8-A46C-0F846C375F1E}" srcOrd="0" destOrd="0" presId="urn:microsoft.com/office/officeart/2018/2/layout/IconLabelList"/>
    <dgm:cxn modelId="{684BF542-A9E7-4E6C-9DF3-17291EA0ED0B}" type="presParOf" srcId="{9E7466DB-C019-4960-956A-8599158BA7F9}" destId="{FCD4560F-B652-4D18-B048-FB16E87FB01C}" srcOrd="1" destOrd="0" presId="urn:microsoft.com/office/officeart/2018/2/layout/IconLabelList"/>
    <dgm:cxn modelId="{604F3037-1785-4707-93FB-7956DCFCE825}" type="presParOf" srcId="{9E7466DB-C019-4960-956A-8599158BA7F9}" destId="{54724950-4338-49E5-A56F-6CD15161FB7C}" srcOrd="2" destOrd="0" presId="urn:microsoft.com/office/officeart/2018/2/layout/IconLabelList"/>
    <dgm:cxn modelId="{155FCD75-2E2E-4481-8B66-19CF8BA3D1FD}" type="presParOf" srcId="{600F48D8-0D00-4148-AD02-CF11ACD14F92}" destId="{0E2D8739-2459-4744-A127-58398F7E941F}" srcOrd="7" destOrd="0" presId="urn:microsoft.com/office/officeart/2018/2/layout/IconLabelList"/>
    <dgm:cxn modelId="{BA6BC86B-74F2-468A-9F1B-75210C37ED18}" type="presParOf" srcId="{600F48D8-0D00-4148-AD02-CF11ACD14F92}" destId="{8DE593AD-8C11-4C08-A862-85E90F8CF625}" srcOrd="8" destOrd="0" presId="urn:microsoft.com/office/officeart/2018/2/layout/IconLabelList"/>
    <dgm:cxn modelId="{D48A0ABE-E4C3-4058-8833-6CA471B1F908}" type="presParOf" srcId="{8DE593AD-8C11-4C08-A862-85E90F8CF625}" destId="{BFE6E2E7-4946-418C-9DC8-98F9103D3F0D}" srcOrd="0" destOrd="0" presId="urn:microsoft.com/office/officeart/2018/2/layout/IconLabelList"/>
    <dgm:cxn modelId="{742657D4-7CBE-470B-967E-57E947351CC7}" type="presParOf" srcId="{8DE593AD-8C11-4C08-A862-85E90F8CF625}" destId="{D82AB484-AB5E-47B4-BA4D-C22C2C06A059}" srcOrd="1" destOrd="0" presId="urn:microsoft.com/office/officeart/2018/2/layout/IconLabelList"/>
    <dgm:cxn modelId="{0AC0F07B-E084-455A-8DB2-6E7ABD9EE517}" type="presParOf" srcId="{8DE593AD-8C11-4C08-A862-85E90F8CF625}" destId="{CA4C190D-C716-4868-8C88-A8B67698B2A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8EDCB-6F28-407E-8927-C692198E6CE4}">
      <dsp:nvSpPr>
        <dsp:cNvPr id="0" name=""/>
        <dsp:cNvSpPr/>
      </dsp:nvSpPr>
      <dsp:spPr>
        <a:xfrm>
          <a:off x="0" y="546"/>
          <a:ext cx="8426513" cy="12792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D20159-5C13-4706-861C-D15681EC1BF9}">
      <dsp:nvSpPr>
        <dsp:cNvPr id="0" name=""/>
        <dsp:cNvSpPr/>
      </dsp:nvSpPr>
      <dsp:spPr>
        <a:xfrm>
          <a:off x="386983" y="288385"/>
          <a:ext cx="703606" cy="7036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345671-0EF4-4FDE-8838-14824B9198E1}">
      <dsp:nvSpPr>
        <dsp:cNvPr id="0" name=""/>
        <dsp:cNvSpPr/>
      </dsp:nvSpPr>
      <dsp:spPr>
        <a:xfrm>
          <a:off x="1477574" y="546"/>
          <a:ext cx="6948938" cy="127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91" tIns="135391" rIns="135391" bIns="135391" numCol="1" spcCol="1270" anchor="ctr" anchorCtr="0">
          <a:noAutofit/>
        </a:bodyPr>
        <a:lstStyle/>
        <a:p>
          <a:pPr marL="0" lvl="0" indent="0" algn="l" defTabSz="1022350">
            <a:lnSpc>
              <a:spcPct val="90000"/>
            </a:lnSpc>
            <a:spcBef>
              <a:spcPct val="0"/>
            </a:spcBef>
            <a:spcAft>
              <a:spcPct val="35000"/>
            </a:spcAft>
            <a:buNone/>
          </a:pPr>
          <a:r>
            <a:rPr lang="en-US" sz="2300" b="0" i="0" kern="1200"/>
            <a:t>Purpose: To raise awareness and promote safe practices during the high-risk summer months.</a:t>
          </a:r>
          <a:endParaRPr lang="en-US" sz="2300" kern="1200"/>
        </a:p>
      </dsp:txBody>
      <dsp:txXfrm>
        <a:off x="1477574" y="546"/>
        <a:ext cx="6948938" cy="1279285"/>
      </dsp:txXfrm>
    </dsp:sp>
    <dsp:sp modelId="{4EA8A10E-2EEA-4318-8FE1-06AD12534A56}">
      <dsp:nvSpPr>
        <dsp:cNvPr id="0" name=""/>
        <dsp:cNvSpPr/>
      </dsp:nvSpPr>
      <dsp:spPr>
        <a:xfrm>
          <a:off x="0" y="1599652"/>
          <a:ext cx="8426513" cy="12792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60D60-F3E4-48CE-8E98-C4B901058750}">
      <dsp:nvSpPr>
        <dsp:cNvPr id="0" name=""/>
        <dsp:cNvSpPr/>
      </dsp:nvSpPr>
      <dsp:spPr>
        <a:xfrm>
          <a:off x="386983" y="1887492"/>
          <a:ext cx="703606" cy="703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E991B-03D3-45F4-B522-357101BDD698}">
      <dsp:nvSpPr>
        <dsp:cNvPr id="0" name=""/>
        <dsp:cNvSpPr/>
      </dsp:nvSpPr>
      <dsp:spPr>
        <a:xfrm>
          <a:off x="1477574" y="1599652"/>
          <a:ext cx="6948938" cy="127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91" tIns="135391" rIns="135391" bIns="135391" numCol="1" spcCol="1270" anchor="ctr" anchorCtr="0">
          <a:noAutofit/>
        </a:bodyPr>
        <a:lstStyle/>
        <a:p>
          <a:pPr marL="0" lvl="0" indent="0" algn="l" defTabSz="1022350">
            <a:lnSpc>
              <a:spcPct val="90000"/>
            </a:lnSpc>
            <a:spcBef>
              <a:spcPct val="0"/>
            </a:spcBef>
            <a:spcAft>
              <a:spcPct val="35000"/>
            </a:spcAft>
            <a:buNone/>
          </a:pPr>
          <a:r>
            <a:rPr lang="en-US" sz="2300" b="0" i="0" kern="1200"/>
            <a:t>Duration: Memorial Day through Labor Day (X-Y)</a:t>
          </a:r>
          <a:endParaRPr lang="en-US" sz="2300" kern="1200"/>
        </a:p>
      </dsp:txBody>
      <dsp:txXfrm>
        <a:off x="1477574" y="1599652"/>
        <a:ext cx="6948938" cy="1279285"/>
      </dsp:txXfrm>
    </dsp:sp>
    <dsp:sp modelId="{4F4EE9A7-E0D9-4F55-84F3-5CA7072DE3A2}">
      <dsp:nvSpPr>
        <dsp:cNvPr id="0" name=""/>
        <dsp:cNvSpPr/>
      </dsp:nvSpPr>
      <dsp:spPr>
        <a:xfrm>
          <a:off x="0" y="3198759"/>
          <a:ext cx="8426513" cy="12792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0142E-07C4-4898-8EC1-4E0CD63B3351}">
      <dsp:nvSpPr>
        <dsp:cNvPr id="0" name=""/>
        <dsp:cNvSpPr/>
      </dsp:nvSpPr>
      <dsp:spPr>
        <a:xfrm>
          <a:off x="386983" y="3486598"/>
          <a:ext cx="703606" cy="7036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787CB3-E352-4DBA-B3EC-3E2715E635F0}">
      <dsp:nvSpPr>
        <dsp:cNvPr id="0" name=""/>
        <dsp:cNvSpPr/>
      </dsp:nvSpPr>
      <dsp:spPr>
        <a:xfrm>
          <a:off x="1477574" y="3198759"/>
          <a:ext cx="6948938" cy="127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91" tIns="135391" rIns="135391" bIns="135391" numCol="1" spcCol="1270" anchor="ctr" anchorCtr="0">
          <a:noAutofit/>
        </a:bodyPr>
        <a:lstStyle/>
        <a:p>
          <a:pPr marL="0" lvl="0" indent="0" algn="l" defTabSz="1022350">
            <a:lnSpc>
              <a:spcPct val="90000"/>
            </a:lnSpc>
            <a:spcBef>
              <a:spcPct val="0"/>
            </a:spcBef>
            <a:spcAft>
              <a:spcPct val="35000"/>
            </a:spcAft>
            <a:buNone/>
          </a:pPr>
          <a:r>
            <a:rPr lang="en-US" sz="2300" b="0" i="0" kern="1200"/>
            <a:t>Key Focus Areas: Heat safety, hydration, first aid, outdoor activities, fall protection, hearing conservation, respiratory hazards, and more.</a:t>
          </a:r>
          <a:endParaRPr lang="en-US" sz="2300" kern="1200"/>
        </a:p>
      </dsp:txBody>
      <dsp:txXfrm>
        <a:off x="1477574" y="3198759"/>
        <a:ext cx="6948938" cy="12792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1EC0C-EA89-4B4C-8F3A-6DD330F04F36}">
      <dsp:nvSpPr>
        <dsp:cNvPr id="0" name=""/>
        <dsp:cNvSpPr/>
      </dsp:nvSpPr>
      <dsp:spPr>
        <a:xfrm>
          <a:off x="0" y="0"/>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Preventing fires hot work activity</a:t>
          </a:r>
        </a:p>
      </dsp:txBody>
      <dsp:txXfrm>
        <a:off x="21323" y="21323"/>
        <a:ext cx="5617627" cy="685390"/>
      </dsp:txXfrm>
    </dsp:sp>
    <dsp:sp modelId="{09FBB4F8-4227-4A35-AAF4-05C33F231A1B}">
      <dsp:nvSpPr>
        <dsp:cNvPr id="0" name=""/>
        <dsp:cNvSpPr/>
      </dsp:nvSpPr>
      <dsp:spPr>
        <a:xfrm>
          <a:off x="484524" y="829152"/>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Key Tips:</a:t>
          </a:r>
        </a:p>
      </dsp:txBody>
      <dsp:txXfrm>
        <a:off x="505847" y="850475"/>
        <a:ext cx="5488020" cy="685390"/>
      </dsp:txXfrm>
    </dsp:sp>
    <dsp:sp modelId="{D382D52F-5F5D-443D-9BDD-DE7D33265150}">
      <dsp:nvSpPr>
        <dsp:cNvPr id="0" name=""/>
        <dsp:cNvSpPr/>
      </dsp:nvSpPr>
      <dsp:spPr>
        <a:xfrm>
          <a:off x="969048" y="1658305"/>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 Keep Flammable Materials Covered when Flames are near</a:t>
          </a:r>
        </a:p>
      </dsp:txBody>
      <dsp:txXfrm>
        <a:off x="990371" y="1679628"/>
        <a:ext cx="5488020" cy="685390"/>
      </dsp:txXfrm>
    </dsp:sp>
    <dsp:sp modelId="{6DFAE4A6-D72B-41B9-A209-2C73D81CBDF5}">
      <dsp:nvSpPr>
        <dsp:cNvPr id="0" name=""/>
        <dsp:cNvSpPr/>
      </dsp:nvSpPr>
      <dsp:spPr>
        <a:xfrm>
          <a:off x="1453573" y="2487457"/>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 Have a fire extinguisher or water source nearby.</a:t>
          </a:r>
        </a:p>
      </dsp:txBody>
      <dsp:txXfrm>
        <a:off x="1474896" y="2508780"/>
        <a:ext cx="5488020" cy="685390"/>
      </dsp:txXfrm>
    </dsp:sp>
    <dsp:sp modelId="{A81631F9-E6AE-42D7-A6B5-2D13CB5DF69D}">
      <dsp:nvSpPr>
        <dsp:cNvPr id="0" name=""/>
        <dsp:cNvSpPr/>
      </dsp:nvSpPr>
      <dsp:spPr>
        <a:xfrm>
          <a:off x="1938097" y="3316610"/>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 Follow local regulations regarding open flames.</a:t>
          </a:r>
        </a:p>
      </dsp:txBody>
      <dsp:txXfrm>
        <a:off x="1959420" y="3337933"/>
        <a:ext cx="5488020" cy="685390"/>
      </dsp:txXfrm>
    </dsp:sp>
    <dsp:sp modelId="{801C1564-6EBD-4018-BDE7-9132710FCCAA}">
      <dsp:nvSpPr>
        <dsp:cNvPr id="0" name=""/>
        <dsp:cNvSpPr/>
      </dsp:nvSpPr>
      <dsp:spPr>
        <a:xfrm>
          <a:off x="6015191" y="531871"/>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121666" y="531871"/>
        <a:ext cx="260273" cy="356100"/>
      </dsp:txXfrm>
    </dsp:sp>
    <dsp:sp modelId="{16AC43F9-B69A-473B-BA16-2FE3BBF2BE9C}">
      <dsp:nvSpPr>
        <dsp:cNvPr id="0" name=""/>
        <dsp:cNvSpPr/>
      </dsp:nvSpPr>
      <dsp:spPr>
        <a:xfrm>
          <a:off x="6499715" y="1361023"/>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606190" y="1361023"/>
        <a:ext cx="260273" cy="356100"/>
      </dsp:txXfrm>
    </dsp:sp>
    <dsp:sp modelId="{91B7E875-7EB2-430D-85B3-09FFCB3C27FD}">
      <dsp:nvSpPr>
        <dsp:cNvPr id="0" name=""/>
        <dsp:cNvSpPr/>
      </dsp:nvSpPr>
      <dsp:spPr>
        <a:xfrm>
          <a:off x="6984240" y="2178042"/>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090715" y="2178042"/>
        <a:ext cx="260273" cy="356100"/>
      </dsp:txXfrm>
    </dsp:sp>
    <dsp:sp modelId="{105AC033-7DDE-4805-A0D0-11FA86C1C008}">
      <dsp:nvSpPr>
        <dsp:cNvPr id="0" name=""/>
        <dsp:cNvSpPr/>
      </dsp:nvSpPr>
      <dsp:spPr>
        <a:xfrm>
          <a:off x="7468764" y="3015284"/>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575239" y="3015284"/>
        <a:ext cx="260273" cy="3561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8B76C-B3ED-40E5-8910-B761199DAFB2}">
      <dsp:nvSpPr>
        <dsp:cNvPr id="0" name=""/>
        <dsp:cNvSpPr/>
      </dsp:nvSpPr>
      <dsp:spPr>
        <a:xfrm>
          <a:off x="1075956" y="431527"/>
          <a:ext cx="710332" cy="7103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45FFA-7B58-4594-987D-15EE5B0E4944}">
      <dsp:nvSpPr>
        <dsp:cNvPr id="0" name=""/>
        <dsp:cNvSpPr/>
      </dsp:nvSpPr>
      <dsp:spPr>
        <a:xfrm>
          <a:off x="641864" y="1410574"/>
          <a:ext cx="1578515" cy="63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Maintaining mental health during the summer months.</a:t>
          </a:r>
        </a:p>
      </dsp:txBody>
      <dsp:txXfrm>
        <a:off x="641864" y="1410574"/>
        <a:ext cx="1578515" cy="631406"/>
      </dsp:txXfrm>
    </dsp:sp>
    <dsp:sp modelId="{BE74F38F-EB71-420C-99E3-A74A109425CF}">
      <dsp:nvSpPr>
        <dsp:cNvPr id="0" name=""/>
        <dsp:cNvSpPr/>
      </dsp:nvSpPr>
      <dsp:spPr>
        <a:xfrm>
          <a:off x="2930712" y="431527"/>
          <a:ext cx="710332" cy="7103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587B04-ED98-43DD-A16D-89CB67C6D85F}">
      <dsp:nvSpPr>
        <dsp:cNvPr id="0" name=""/>
        <dsp:cNvSpPr/>
      </dsp:nvSpPr>
      <dsp:spPr>
        <a:xfrm>
          <a:off x="2496620" y="1410574"/>
          <a:ext cx="1578515" cy="63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Key Tips:</a:t>
          </a:r>
        </a:p>
      </dsp:txBody>
      <dsp:txXfrm>
        <a:off x="2496620" y="1410574"/>
        <a:ext cx="1578515" cy="631406"/>
      </dsp:txXfrm>
    </dsp:sp>
    <dsp:sp modelId="{859C824E-839F-4980-8F3E-89709B2C918E}">
      <dsp:nvSpPr>
        <dsp:cNvPr id="0" name=""/>
        <dsp:cNvSpPr/>
      </dsp:nvSpPr>
      <dsp:spPr>
        <a:xfrm>
          <a:off x="4785468" y="431527"/>
          <a:ext cx="710332" cy="7103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9CEACF-121A-4417-89F8-1582AEEE44EB}">
      <dsp:nvSpPr>
        <dsp:cNvPr id="0" name=""/>
        <dsp:cNvSpPr/>
      </dsp:nvSpPr>
      <dsp:spPr>
        <a:xfrm>
          <a:off x="4351376" y="1410574"/>
          <a:ext cx="1578515" cy="63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 Stay connected with friends and family.</a:t>
          </a:r>
        </a:p>
      </dsp:txBody>
      <dsp:txXfrm>
        <a:off x="4351376" y="1410574"/>
        <a:ext cx="1578515" cy="631406"/>
      </dsp:txXfrm>
    </dsp:sp>
    <dsp:sp modelId="{9596683D-A67D-4EE9-9A9C-B7EC217A8AD2}">
      <dsp:nvSpPr>
        <dsp:cNvPr id="0" name=""/>
        <dsp:cNvSpPr/>
      </dsp:nvSpPr>
      <dsp:spPr>
        <a:xfrm>
          <a:off x="6640224" y="431527"/>
          <a:ext cx="710332" cy="7103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F7889F-87D4-4092-BCF0-6C27F26FE1E9}">
      <dsp:nvSpPr>
        <dsp:cNvPr id="0" name=""/>
        <dsp:cNvSpPr/>
      </dsp:nvSpPr>
      <dsp:spPr>
        <a:xfrm>
          <a:off x="6206132" y="1410574"/>
          <a:ext cx="1578515" cy="63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 Engage in regular physical activity.</a:t>
          </a:r>
        </a:p>
      </dsp:txBody>
      <dsp:txXfrm>
        <a:off x="6206132" y="1410574"/>
        <a:ext cx="1578515" cy="631406"/>
      </dsp:txXfrm>
    </dsp:sp>
    <dsp:sp modelId="{CBEB8FE1-4624-4D95-8D22-A436E2803C4F}">
      <dsp:nvSpPr>
        <dsp:cNvPr id="0" name=""/>
        <dsp:cNvSpPr/>
      </dsp:nvSpPr>
      <dsp:spPr>
        <a:xfrm>
          <a:off x="3858090" y="2436609"/>
          <a:ext cx="710332" cy="7103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5B621F-E64F-4EAF-A48B-8AD95CD54C93}">
      <dsp:nvSpPr>
        <dsp:cNvPr id="0" name=""/>
        <dsp:cNvSpPr/>
      </dsp:nvSpPr>
      <dsp:spPr>
        <a:xfrm>
          <a:off x="3423998" y="3415657"/>
          <a:ext cx="1578515" cy="63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 Seek professional help if feeling overwhelmed.</a:t>
          </a:r>
        </a:p>
      </dsp:txBody>
      <dsp:txXfrm>
        <a:off x="3423998" y="3415657"/>
        <a:ext cx="1578515" cy="6314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7D68-C02A-452B-BEF1-B58277279FB8}">
      <dsp:nvSpPr>
        <dsp:cNvPr id="0" name=""/>
        <dsp:cNvSpPr/>
      </dsp:nvSpPr>
      <dsp:spPr>
        <a:xfrm>
          <a:off x="1685302" y="1820"/>
          <a:ext cx="6741210" cy="7986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98" tIns="202846" rIns="130798" bIns="202846" numCol="1" spcCol="1270" anchor="ctr" anchorCtr="0">
          <a:noAutofit/>
        </a:bodyPr>
        <a:lstStyle/>
        <a:p>
          <a:pPr marL="0" lvl="0" indent="0" algn="l" defTabSz="755650">
            <a:lnSpc>
              <a:spcPct val="90000"/>
            </a:lnSpc>
            <a:spcBef>
              <a:spcPct val="0"/>
            </a:spcBef>
            <a:spcAft>
              <a:spcPct val="35000"/>
            </a:spcAft>
            <a:buNone/>
          </a:pPr>
          <a:r>
            <a:rPr lang="en-US" sz="1700" kern="1200"/>
            <a:t>Being ready for emergencies such as storms or accidents.</a:t>
          </a:r>
        </a:p>
      </dsp:txBody>
      <dsp:txXfrm>
        <a:off x="1685302" y="1820"/>
        <a:ext cx="6741210" cy="798605"/>
      </dsp:txXfrm>
    </dsp:sp>
    <dsp:sp modelId="{CDAD821D-6A59-4061-853F-E30BB4690CCD}">
      <dsp:nvSpPr>
        <dsp:cNvPr id="0" name=""/>
        <dsp:cNvSpPr/>
      </dsp:nvSpPr>
      <dsp:spPr>
        <a:xfrm>
          <a:off x="0" y="1820"/>
          <a:ext cx="1685302" cy="7986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78884" rIns="89181" bIns="78884" numCol="1" spcCol="1270" anchor="ctr" anchorCtr="0">
          <a:noAutofit/>
        </a:bodyPr>
        <a:lstStyle/>
        <a:p>
          <a:pPr marL="0" lvl="0" indent="0" algn="ctr" defTabSz="933450">
            <a:lnSpc>
              <a:spcPct val="90000"/>
            </a:lnSpc>
            <a:spcBef>
              <a:spcPct val="0"/>
            </a:spcBef>
            <a:spcAft>
              <a:spcPct val="35000"/>
            </a:spcAft>
            <a:buNone/>
          </a:pPr>
          <a:r>
            <a:rPr lang="en-US" sz="2100" kern="1200"/>
            <a:t>Being</a:t>
          </a:r>
        </a:p>
      </dsp:txBody>
      <dsp:txXfrm>
        <a:off x="0" y="1820"/>
        <a:ext cx="1685302" cy="798605"/>
      </dsp:txXfrm>
    </dsp:sp>
    <dsp:sp modelId="{3E4D13C2-7289-4AA5-BC40-40019527CDCB}">
      <dsp:nvSpPr>
        <dsp:cNvPr id="0" name=""/>
        <dsp:cNvSpPr/>
      </dsp:nvSpPr>
      <dsp:spPr>
        <a:xfrm>
          <a:off x="1685302" y="848341"/>
          <a:ext cx="6741210" cy="7986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98" tIns="202846" rIns="130798" bIns="202846" numCol="1" spcCol="1270" anchor="ctr" anchorCtr="0">
          <a:noAutofit/>
        </a:bodyPr>
        <a:lstStyle/>
        <a:p>
          <a:pPr marL="0" lvl="0" indent="0" algn="l" defTabSz="755650">
            <a:lnSpc>
              <a:spcPct val="90000"/>
            </a:lnSpc>
            <a:spcBef>
              <a:spcPct val="0"/>
            </a:spcBef>
            <a:spcAft>
              <a:spcPct val="35000"/>
            </a:spcAft>
            <a:buNone/>
          </a:pPr>
          <a:r>
            <a:rPr lang="en-US" sz="1700" kern="1200"/>
            <a:t>Key Tips:</a:t>
          </a:r>
        </a:p>
      </dsp:txBody>
      <dsp:txXfrm>
        <a:off x="1685302" y="848341"/>
        <a:ext cx="6741210" cy="798605"/>
      </dsp:txXfrm>
    </dsp:sp>
    <dsp:sp modelId="{E5963C24-F7E5-4F7A-8585-F4EDEB75227E}">
      <dsp:nvSpPr>
        <dsp:cNvPr id="0" name=""/>
        <dsp:cNvSpPr/>
      </dsp:nvSpPr>
      <dsp:spPr>
        <a:xfrm>
          <a:off x="0" y="848341"/>
          <a:ext cx="1685302" cy="7986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78884" rIns="89181" bIns="78884" numCol="1" spcCol="1270" anchor="ctr" anchorCtr="0">
          <a:noAutofit/>
        </a:bodyPr>
        <a:lstStyle/>
        <a:p>
          <a:pPr marL="0" lvl="0" indent="0" algn="ctr" defTabSz="933450">
            <a:lnSpc>
              <a:spcPct val="90000"/>
            </a:lnSpc>
            <a:spcBef>
              <a:spcPct val="0"/>
            </a:spcBef>
            <a:spcAft>
              <a:spcPct val="35000"/>
            </a:spcAft>
            <a:buNone/>
          </a:pPr>
          <a:r>
            <a:rPr lang="en-US" sz="2100" kern="1200"/>
            <a:t>Key</a:t>
          </a:r>
        </a:p>
      </dsp:txBody>
      <dsp:txXfrm>
        <a:off x="0" y="848341"/>
        <a:ext cx="1685302" cy="798605"/>
      </dsp:txXfrm>
    </dsp:sp>
    <dsp:sp modelId="{A2CABE20-3857-48B1-A355-80221E804281}">
      <dsp:nvSpPr>
        <dsp:cNvPr id="0" name=""/>
        <dsp:cNvSpPr/>
      </dsp:nvSpPr>
      <dsp:spPr>
        <a:xfrm>
          <a:off x="1685302" y="1694863"/>
          <a:ext cx="6741210" cy="7986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98" tIns="202846" rIns="130798" bIns="202846" numCol="1" spcCol="1270" anchor="ctr" anchorCtr="0">
          <a:noAutofit/>
        </a:bodyPr>
        <a:lstStyle/>
        <a:p>
          <a:pPr marL="0" lvl="0" indent="0" algn="l" defTabSz="755650">
            <a:lnSpc>
              <a:spcPct val="90000"/>
            </a:lnSpc>
            <a:spcBef>
              <a:spcPct val="0"/>
            </a:spcBef>
            <a:spcAft>
              <a:spcPct val="35000"/>
            </a:spcAft>
            <a:buNone/>
          </a:pPr>
          <a:r>
            <a:rPr lang="en-US" sz="1700" kern="1200"/>
            <a:t>- Have an emergency plan and kit prepared.</a:t>
          </a:r>
        </a:p>
      </dsp:txBody>
      <dsp:txXfrm>
        <a:off x="1685302" y="1694863"/>
        <a:ext cx="6741210" cy="798605"/>
      </dsp:txXfrm>
    </dsp:sp>
    <dsp:sp modelId="{133F4BD9-4E01-4E67-9210-C5B682B5E2F0}">
      <dsp:nvSpPr>
        <dsp:cNvPr id="0" name=""/>
        <dsp:cNvSpPr/>
      </dsp:nvSpPr>
      <dsp:spPr>
        <a:xfrm>
          <a:off x="0" y="1694863"/>
          <a:ext cx="1685302" cy="7986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78884" rIns="89181" bIns="78884" numCol="1" spcCol="1270" anchor="ctr" anchorCtr="0">
          <a:noAutofit/>
        </a:bodyPr>
        <a:lstStyle/>
        <a:p>
          <a:pPr marL="0" lvl="0" indent="0" algn="ctr" defTabSz="933450">
            <a:lnSpc>
              <a:spcPct val="90000"/>
            </a:lnSpc>
            <a:spcBef>
              <a:spcPct val="0"/>
            </a:spcBef>
            <a:spcAft>
              <a:spcPct val="35000"/>
            </a:spcAft>
            <a:buNone/>
          </a:pPr>
          <a:r>
            <a:rPr lang="en-US" sz="2100" kern="1200"/>
            <a:t>Have</a:t>
          </a:r>
        </a:p>
      </dsp:txBody>
      <dsp:txXfrm>
        <a:off x="0" y="1694863"/>
        <a:ext cx="1685302" cy="798605"/>
      </dsp:txXfrm>
    </dsp:sp>
    <dsp:sp modelId="{EEC96E48-2AFA-4B92-9C00-FB937D90DCBA}">
      <dsp:nvSpPr>
        <dsp:cNvPr id="0" name=""/>
        <dsp:cNvSpPr/>
      </dsp:nvSpPr>
      <dsp:spPr>
        <a:xfrm>
          <a:off x="1685302" y="2541384"/>
          <a:ext cx="6741210" cy="7986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98" tIns="202846" rIns="130798" bIns="202846" numCol="1" spcCol="1270" anchor="ctr" anchorCtr="0">
          <a:noAutofit/>
        </a:bodyPr>
        <a:lstStyle/>
        <a:p>
          <a:pPr marL="0" lvl="0" indent="0" algn="l" defTabSz="755650">
            <a:lnSpc>
              <a:spcPct val="90000"/>
            </a:lnSpc>
            <a:spcBef>
              <a:spcPct val="0"/>
            </a:spcBef>
            <a:spcAft>
              <a:spcPct val="35000"/>
            </a:spcAft>
            <a:buNone/>
          </a:pPr>
          <a:r>
            <a:rPr lang="en-US" sz="1700" kern="1200"/>
            <a:t>- Stay informed with weather alerts.</a:t>
          </a:r>
        </a:p>
      </dsp:txBody>
      <dsp:txXfrm>
        <a:off x="1685302" y="2541384"/>
        <a:ext cx="6741210" cy="798605"/>
      </dsp:txXfrm>
    </dsp:sp>
    <dsp:sp modelId="{E334715E-374C-4E9D-84FE-2ED2A8DD3DA8}">
      <dsp:nvSpPr>
        <dsp:cNvPr id="0" name=""/>
        <dsp:cNvSpPr/>
      </dsp:nvSpPr>
      <dsp:spPr>
        <a:xfrm>
          <a:off x="0" y="2541384"/>
          <a:ext cx="1685302" cy="7986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78884" rIns="89181" bIns="78884" numCol="1" spcCol="1270" anchor="ctr" anchorCtr="0">
          <a:noAutofit/>
        </a:bodyPr>
        <a:lstStyle/>
        <a:p>
          <a:pPr marL="0" lvl="0" indent="0" algn="ctr" defTabSz="933450">
            <a:lnSpc>
              <a:spcPct val="90000"/>
            </a:lnSpc>
            <a:spcBef>
              <a:spcPct val="0"/>
            </a:spcBef>
            <a:spcAft>
              <a:spcPct val="35000"/>
            </a:spcAft>
            <a:buNone/>
          </a:pPr>
          <a:r>
            <a:rPr lang="en-US" sz="2100" kern="1200"/>
            <a:t>Stay</a:t>
          </a:r>
        </a:p>
      </dsp:txBody>
      <dsp:txXfrm>
        <a:off x="0" y="2541384"/>
        <a:ext cx="1685302" cy="798605"/>
      </dsp:txXfrm>
    </dsp:sp>
    <dsp:sp modelId="{78AB2EF7-0979-45E2-8E81-6556D3BC92AF}">
      <dsp:nvSpPr>
        <dsp:cNvPr id="0" name=""/>
        <dsp:cNvSpPr/>
      </dsp:nvSpPr>
      <dsp:spPr>
        <a:xfrm>
          <a:off x="1685302" y="3387906"/>
          <a:ext cx="6741210" cy="79860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798" tIns="202846" rIns="130798" bIns="202846" numCol="1" spcCol="1270" anchor="ctr" anchorCtr="0">
          <a:noAutofit/>
        </a:bodyPr>
        <a:lstStyle/>
        <a:p>
          <a:pPr marL="0" lvl="0" indent="0" algn="l" defTabSz="755650">
            <a:lnSpc>
              <a:spcPct val="90000"/>
            </a:lnSpc>
            <a:spcBef>
              <a:spcPct val="0"/>
            </a:spcBef>
            <a:spcAft>
              <a:spcPct val="35000"/>
            </a:spcAft>
            <a:buNone/>
          </a:pPr>
          <a:r>
            <a:rPr lang="en-US" sz="1700" kern="1200"/>
            <a:t>- Know your evacuation routes.</a:t>
          </a:r>
        </a:p>
      </dsp:txBody>
      <dsp:txXfrm>
        <a:off x="1685302" y="3387906"/>
        <a:ext cx="6741210" cy="798605"/>
      </dsp:txXfrm>
    </dsp:sp>
    <dsp:sp modelId="{F73A9F66-9E89-478D-9173-26F0B37D9135}">
      <dsp:nvSpPr>
        <dsp:cNvPr id="0" name=""/>
        <dsp:cNvSpPr/>
      </dsp:nvSpPr>
      <dsp:spPr>
        <a:xfrm>
          <a:off x="0" y="3387906"/>
          <a:ext cx="1685302" cy="7986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81" tIns="78884" rIns="89181" bIns="78884" numCol="1" spcCol="1270" anchor="ctr" anchorCtr="0">
          <a:noAutofit/>
        </a:bodyPr>
        <a:lstStyle/>
        <a:p>
          <a:pPr marL="0" lvl="0" indent="0" algn="ctr" defTabSz="933450">
            <a:lnSpc>
              <a:spcPct val="90000"/>
            </a:lnSpc>
            <a:spcBef>
              <a:spcPct val="0"/>
            </a:spcBef>
            <a:spcAft>
              <a:spcPct val="35000"/>
            </a:spcAft>
            <a:buNone/>
          </a:pPr>
          <a:r>
            <a:rPr lang="en-US" sz="2100" kern="1200"/>
            <a:t>Know</a:t>
          </a:r>
        </a:p>
      </dsp:txBody>
      <dsp:txXfrm>
        <a:off x="0" y="3387906"/>
        <a:ext cx="1685302" cy="79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253-5B14-432A-8523-F3AB6D6E1CD7}">
      <dsp:nvSpPr>
        <dsp:cNvPr id="0" name=""/>
        <dsp:cNvSpPr/>
      </dsp:nvSpPr>
      <dsp:spPr>
        <a:xfrm>
          <a:off x="0" y="3498"/>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DA24-135A-4622-99AB-1099CA0E9A9A}">
      <dsp:nvSpPr>
        <dsp:cNvPr id="0" name=""/>
        <dsp:cNvSpPr/>
      </dsp:nvSpPr>
      <dsp:spPr>
        <a:xfrm>
          <a:off x="225442" y="171183"/>
          <a:ext cx="409896" cy="409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4E3BA9-244A-434B-9E86-A2F1B794CDB4}">
      <dsp:nvSpPr>
        <dsp:cNvPr id="0" name=""/>
        <dsp:cNvSpPr/>
      </dsp:nvSpPr>
      <dsp:spPr>
        <a:xfrm>
          <a:off x="860781" y="3498"/>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Understanding the risks of heat-related illnesses and how to prevent them.</a:t>
          </a:r>
        </a:p>
      </dsp:txBody>
      <dsp:txXfrm>
        <a:off x="860781" y="3498"/>
        <a:ext cx="7565731" cy="745265"/>
      </dsp:txXfrm>
    </dsp:sp>
    <dsp:sp modelId="{BA924168-ACCC-4E5C-BF6A-EE8D4E5CC829}">
      <dsp:nvSpPr>
        <dsp:cNvPr id="0" name=""/>
        <dsp:cNvSpPr/>
      </dsp:nvSpPr>
      <dsp:spPr>
        <a:xfrm>
          <a:off x="0" y="935080"/>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BFE159-3C5E-4651-99F2-01DE1F316E90}">
      <dsp:nvSpPr>
        <dsp:cNvPr id="0" name=""/>
        <dsp:cNvSpPr/>
      </dsp:nvSpPr>
      <dsp:spPr>
        <a:xfrm>
          <a:off x="225442" y="1102765"/>
          <a:ext cx="409896" cy="409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DE20E3-D333-4B1B-A2D8-028C056D6B30}">
      <dsp:nvSpPr>
        <dsp:cNvPr id="0" name=""/>
        <dsp:cNvSpPr/>
      </dsp:nvSpPr>
      <dsp:spPr>
        <a:xfrm>
          <a:off x="860781" y="935080"/>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Key Tips:</a:t>
          </a:r>
        </a:p>
      </dsp:txBody>
      <dsp:txXfrm>
        <a:off x="860781" y="935080"/>
        <a:ext cx="7565731" cy="745265"/>
      </dsp:txXfrm>
    </dsp:sp>
    <dsp:sp modelId="{C02EB9BF-937E-41F4-826E-04FE886955A5}">
      <dsp:nvSpPr>
        <dsp:cNvPr id="0" name=""/>
        <dsp:cNvSpPr/>
      </dsp:nvSpPr>
      <dsp:spPr>
        <a:xfrm>
          <a:off x="0" y="1866662"/>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3E5BD8-3C54-48D4-9F64-D791A2E046D1}">
      <dsp:nvSpPr>
        <dsp:cNvPr id="0" name=""/>
        <dsp:cNvSpPr/>
      </dsp:nvSpPr>
      <dsp:spPr>
        <a:xfrm>
          <a:off x="225442" y="2034347"/>
          <a:ext cx="409896" cy="409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3A0FEA-4732-48CB-90F1-8E64F6453CB2}">
      <dsp:nvSpPr>
        <dsp:cNvPr id="0" name=""/>
        <dsp:cNvSpPr/>
      </dsp:nvSpPr>
      <dsp:spPr>
        <a:xfrm>
          <a:off x="860781" y="1866662"/>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 Recognize signs of heat exhaustion and heat stroke.</a:t>
          </a:r>
        </a:p>
      </dsp:txBody>
      <dsp:txXfrm>
        <a:off x="860781" y="1866662"/>
        <a:ext cx="7565731" cy="745265"/>
      </dsp:txXfrm>
    </dsp:sp>
    <dsp:sp modelId="{D3DE8EEF-C328-4946-8573-6A6DA938E132}">
      <dsp:nvSpPr>
        <dsp:cNvPr id="0" name=""/>
        <dsp:cNvSpPr/>
      </dsp:nvSpPr>
      <dsp:spPr>
        <a:xfrm>
          <a:off x="0" y="2798244"/>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256F1-82B2-4F8A-96C9-DB98A3E11ADC}">
      <dsp:nvSpPr>
        <dsp:cNvPr id="0" name=""/>
        <dsp:cNvSpPr/>
      </dsp:nvSpPr>
      <dsp:spPr>
        <a:xfrm>
          <a:off x="225442" y="2965929"/>
          <a:ext cx="409896" cy="4098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84A7DB-CD1A-4E48-AE30-92489684653D}">
      <dsp:nvSpPr>
        <dsp:cNvPr id="0" name=""/>
        <dsp:cNvSpPr/>
      </dsp:nvSpPr>
      <dsp:spPr>
        <a:xfrm>
          <a:off x="860781" y="2798244"/>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 Wear lightweight, light-colored clothing.</a:t>
          </a:r>
        </a:p>
      </dsp:txBody>
      <dsp:txXfrm>
        <a:off x="860781" y="2798244"/>
        <a:ext cx="7565731" cy="745265"/>
      </dsp:txXfrm>
    </dsp:sp>
    <dsp:sp modelId="{E503E647-960C-49A3-90FB-E831E4C4C27C}">
      <dsp:nvSpPr>
        <dsp:cNvPr id="0" name=""/>
        <dsp:cNvSpPr/>
      </dsp:nvSpPr>
      <dsp:spPr>
        <a:xfrm>
          <a:off x="0" y="3729826"/>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EB1BE-684D-4B7A-8727-C432A771A84A}">
      <dsp:nvSpPr>
        <dsp:cNvPr id="0" name=""/>
        <dsp:cNvSpPr/>
      </dsp:nvSpPr>
      <dsp:spPr>
        <a:xfrm>
          <a:off x="225442" y="3897511"/>
          <a:ext cx="409896" cy="4098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791BE5-C04E-4ADC-AF2D-14567BDFAD7F}">
      <dsp:nvSpPr>
        <dsp:cNvPr id="0" name=""/>
        <dsp:cNvSpPr/>
      </dsp:nvSpPr>
      <dsp:spPr>
        <a:xfrm>
          <a:off x="860781" y="3729826"/>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 Take frequent breaks in shaded or air-conditioned areas.</a:t>
          </a:r>
        </a:p>
      </dsp:txBody>
      <dsp:txXfrm>
        <a:off x="860781" y="3729826"/>
        <a:ext cx="7565731" cy="745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B4E51-2FF3-4344-BB47-8596DFC35122}">
      <dsp:nvSpPr>
        <dsp:cNvPr id="0" name=""/>
        <dsp:cNvSpPr/>
      </dsp:nvSpPr>
      <dsp:spPr>
        <a:xfrm>
          <a:off x="686524" y="77247"/>
          <a:ext cx="933791" cy="93379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CCB2B-2056-453D-A43F-75FB1E29ECC2}">
      <dsp:nvSpPr>
        <dsp:cNvPr id="0" name=""/>
        <dsp:cNvSpPr/>
      </dsp:nvSpPr>
      <dsp:spPr>
        <a:xfrm>
          <a:off x="882620" y="273343"/>
          <a:ext cx="541599" cy="5415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CE5891-D0F0-4A12-842E-79DAF93A44C0}">
      <dsp:nvSpPr>
        <dsp:cNvPr id="0" name=""/>
        <dsp:cNvSpPr/>
      </dsp:nvSpPr>
      <dsp:spPr>
        <a:xfrm>
          <a:off x="1820414" y="77247"/>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Maintaining proper hydration to ensure safety and performance.</a:t>
          </a:r>
        </a:p>
      </dsp:txBody>
      <dsp:txXfrm>
        <a:off x="1820414" y="77247"/>
        <a:ext cx="2201080" cy="933791"/>
      </dsp:txXfrm>
    </dsp:sp>
    <dsp:sp modelId="{A024007E-6044-4055-A836-2E4FE535B571}">
      <dsp:nvSpPr>
        <dsp:cNvPr id="0" name=""/>
        <dsp:cNvSpPr/>
      </dsp:nvSpPr>
      <dsp:spPr>
        <a:xfrm>
          <a:off x="4405017" y="77247"/>
          <a:ext cx="933791" cy="93379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B0AA3-AEF8-4174-86E0-806AD8A32CC7}">
      <dsp:nvSpPr>
        <dsp:cNvPr id="0" name=""/>
        <dsp:cNvSpPr/>
      </dsp:nvSpPr>
      <dsp:spPr>
        <a:xfrm>
          <a:off x="4601113" y="273343"/>
          <a:ext cx="541599" cy="5415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35FB47-FF47-44E4-AFA5-FD9AD8981D55}">
      <dsp:nvSpPr>
        <dsp:cNvPr id="0" name=""/>
        <dsp:cNvSpPr/>
      </dsp:nvSpPr>
      <dsp:spPr>
        <a:xfrm>
          <a:off x="5538907" y="77247"/>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Key Tips:</a:t>
          </a:r>
        </a:p>
      </dsp:txBody>
      <dsp:txXfrm>
        <a:off x="5538907" y="77247"/>
        <a:ext cx="2201080" cy="933791"/>
      </dsp:txXfrm>
    </dsp:sp>
    <dsp:sp modelId="{09D35A2D-DAC7-4AEA-917A-C6E273D577AD}">
      <dsp:nvSpPr>
        <dsp:cNvPr id="0" name=""/>
        <dsp:cNvSpPr/>
      </dsp:nvSpPr>
      <dsp:spPr>
        <a:xfrm>
          <a:off x="686524" y="1772399"/>
          <a:ext cx="933791" cy="93379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79B22C-8A98-44A3-8263-977B5B9CF573}">
      <dsp:nvSpPr>
        <dsp:cNvPr id="0" name=""/>
        <dsp:cNvSpPr/>
      </dsp:nvSpPr>
      <dsp:spPr>
        <a:xfrm>
          <a:off x="882620" y="1968495"/>
          <a:ext cx="541599" cy="5415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48F637-0134-4147-8A64-E704014FB467}">
      <dsp:nvSpPr>
        <dsp:cNvPr id="0" name=""/>
        <dsp:cNvSpPr/>
      </dsp:nvSpPr>
      <dsp:spPr>
        <a:xfrm>
          <a:off x="1820414" y="1772399"/>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 Drink water regularly, even if not thirsty.</a:t>
          </a:r>
        </a:p>
      </dsp:txBody>
      <dsp:txXfrm>
        <a:off x="1820414" y="1772399"/>
        <a:ext cx="2201080" cy="933791"/>
      </dsp:txXfrm>
    </dsp:sp>
    <dsp:sp modelId="{D8A6E59B-EA2E-431C-B341-259DB5333431}">
      <dsp:nvSpPr>
        <dsp:cNvPr id="0" name=""/>
        <dsp:cNvSpPr/>
      </dsp:nvSpPr>
      <dsp:spPr>
        <a:xfrm>
          <a:off x="4405017" y="1772399"/>
          <a:ext cx="933791" cy="93379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552F8-6E86-445A-8347-D5A6C7FE66AE}">
      <dsp:nvSpPr>
        <dsp:cNvPr id="0" name=""/>
        <dsp:cNvSpPr/>
      </dsp:nvSpPr>
      <dsp:spPr>
        <a:xfrm>
          <a:off x="4601113" y="1968495"/>
          <a:ext cx="541599" cy="5415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17A4E6-D579-4801-BF00-2BF2FF788043}">
      <dsp:nvSpPr>
        <dsp:cNvPr id="0" name=""/>
        <dsp:cNvSpPr/>
      </dsp:nvSpPr>
      <dsp:spPr>
        <a:xfrm>
          <a:off x="5538907" y="1772399"/>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 Avoid excessive caffeine and alcohol.</a:t>
          </a:r>
        </a:p>
      </dsp:txBody>
      <dsp:txXfrm>
        <a:off x="5538907" y="1772399"/>
        <a:ext cx="2201080" cy="933791"/>
      </dsp:txXfrm>
    </dsp:sp>
    <dsp:sp modelId="{B0973F81-F128-4DB9-877B-D2700D9A6D6C}">
      <dsp:nvSpPr>
        <dsp:cNvPr id="0" name=""/>
        <dsp:cNvSpPr/>
      </dsp:nvSpPr>
      <dsp:spPr>
        <a:xfrm>
          <a:off x="686524" y="3467551"/>
          <a:ext cx="933791" cy="93379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3621D-CA0D-41C7-8D61-2E0AED446116}">
      <dsp:nvSpPr>
        <dsp:cNvPr id="0" name=""/>
        <dsp:cNvSpPr/>
      </dsp:nvSpPr>
      <dsp:spPr>
        <a:xfrm>
          <a:off x="882620" y="3663648"/>
          <a:ext cx="541599" cy="5415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CC96B8-D011-4BDE-8097-6F67BFE87103}">
      <dsp:nvSpPr>
        <dsp:cNvPr id="0" name=""/>
        <dsp:cNvSpPr/>
      </dsp:nvSpPr>
      <dsp:spPr>
        <a:xfrm>
          <a:off x="1820414" y="3467551"/>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 Monitor urine color as an indicator of hydration.</a:t>
          </a:r>
        </a:p>
      </dsp:txBody>
      <dsp:txXfrm>
        <a:off x="1820414" y="3467551"/>
        <a:ext cx="2201080" cy="9337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81170-8D81-43C3-A945-FD2CAC2CDFF0}">
      <dsp:nvSpPr>
        <dsp:cNvPr id="0" name=""/>
        <dsp:cNvSpPr/>
      </dsp:nvSpPr>
      <dsp:spPr>
        <a:xfrm>
          <a:off x="686524" y="77247"/>
          <a:ext cx="933791" cy="9337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C2D7E-0474-408D-B8D7-3982A0C17303}">
      <dsp:nvSpPr>
        <dsp:cNvPr id="0" name=""/>
        <dsp:cNvSpPr/>
      </dsp:nvSpPr>
      <dsp:spPr>
        <a:xfrm>
          <a:off x="882620" y="273343"/>
          <a:ext cx="541599" cy="5415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858487-E78E-44CF-A57D-C67492823EFE}">
      <dsp:nvSpPr>
        <dsp:cNvPr id="0" name=""/>
        <dsp:cNvSpPr/>
      </dsp:nvSpPr>
      <dsp:spPr>
        <a:xfrm>
          <a:off x="1820414" y="77247"/>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Basic first aid knowledge for common summer injuries.</a:t>
          </a:r>
        </a:p>
      </dsp:txBody>
      <dsp:txXfrm>
        <a:off x="1820414" y="77247"/>
        <a:ext cx="2201080" cy="933791"/>
      </dsp:txXfrm>
    </dsp:sp>
    <dsp:sp modelId="{7DDA2BEC-DBD8-4B68-8E31-EA85BEA3DB4B}">
      <dsp:nvSpPr>
        <dsp:cNvPr id="0" name=""/>
        <dsp:cNvSpPr/>
      </dsp:nvSpPr>
      <dsp:spPr>
        <a:xfrm>
          <a:off x="4405017" y="77247"/>
          <a:ext cx="933791" cy="9337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38075-CE30-4E4D-9E74-256CE3E0EF15}">
      <dsp:nvSpPr>
        <dsp:cNvPr id="0" name=""/>
        <dsp:cNvSpPr/>
      </dsp:nvSpPr>
      <dsp:spPr>
        <a:xfrm>
          <a:off x="4601113" y="273343"/>
          <a:ext cx="541599" cy="5415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7D1FEA-89F3-4191-8184-C2D7CF862D20}">
      <dsp:nvSpPr>
        <dsp:cNvPr id="0" name=""/>
        <dsp:cNvSpPr/>
      </dsp:nvSpPr>
      <dsp:spPr>
        <a:xfrm>
          <a:off x="5538907" y="77247"/>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Key Tips:</a:t>
          </a:r>
        </a:p>
      </dsp:txBody>
      <dsp:txXfrm>
        <a:off x="5538907" y="77247"/>
        <a:ext cx="2201080" cy="933791"/>
      </dsp:txXfrm>
    </dsp:sp>
    <dsp:sp modelId="{4AEF07F6-4BDC-4F56-BF94-CC7DAEA4CC93}">
      <dsp:nvSpPr>
        <dsp:cNvPr id="0" name=""/>
        <dsp:cNvSpPr/>
      </dsp:nvSpPr>
      <dsp:spPr>
        <a:xfrm>
          <a:off x="686524" y="1772399"/>
          <a:ext cx="933791" cy="9337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449C2-7B31-4828-A8FE-A6281EF1049D}">
      <dsp:nvSpPr>
        <dsp:cNvPr id="0" name=""/>
        <dsp:cNvSpPr/>
      </dsp:nvSpPr>
      <dsp:spPr>
        <a:xfrm>
          <a:off x="882620" y="1968495"/>
          <a:ext cx="541599" cy="5415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5C2D0-2302-4CB9-84F1-370B4ABC358E}">
      <dsp:nvSpPr>
        <dsp:cNvPr id="0" name=""/>
        <dsp:cNvSpPr/>
      </dsp:nvSpPr>
      <dsp:spPr>
        <a:xfrm>
          <a:off x="1820414" y="1772399"/>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 Learn to treat cuts, burns, and insect bites.</a:t>
          </a:r>
        </a:p>
      </dsp:txBody>
      <dsp:txXfrm>
        <a:off x="1820414" y="1772399"/>
        <a:ext cx="2201080" cy="933791"/>
      </dsp:txXfrm>
    </dsp:sp>
    <dsp:sp modelId="{7165EA3E-CCAD-493A-A387-7535C7A5421C}">
      <dsp:nvSpPr>
        <dsp:cNvPr id="0" name=""/>
        <dsp:cNvSpPr/>
      </dsp:nvSpPr>
      <dsp:spPr>
        <a:xfrm>
          <a:off x="4405017" y="1772399"/>
          <a:ext cx="933791" cy="9337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2E0BC-BF12-4E84-9C89-48CBD5C65256}">
      <dsp:nvSpPr>
        <dsp:cNvPr id="0" name=""/>
        <dsp:cNvSpPr/>
      </dsp:nvSpPr>
      <dsp:spPr>
        <a:xfrm>
          <a:off x="4601113" y="1968495"/>
          <a:ext cx="541599" cy="5415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302B7C-D847-4E41-BA27-D1760CB2FB7E}">
      <dsp:nvSpPr>
        <dsp:cNvPr id="0" name=""/>
        <dsp:cNvSpPr/>
      </dsp:nvSpPr>
      <dsp:spPr>
        <a:xfrm>
          <a:off x="5538907" y="1772399"/>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 Keep a well-stocked first aid kit accessible.</a:t>
          </a:r>
        </a:p>
      </dsp:txBody>
      <dsp:txXfrm>
        <a:off x="5538907" y="1772399"/>
        <a:ext cx="2201080" cy="933791"/>
      </dsp:txXfrm>
    </dsp:sp>
    <dsp:sp modelId="{2B027564-ABD3-4723-905A-C0BCF68371B3}">
      <dsp:nvSpPr>
        <dsp:cNvPr id="0" name=""/>
        <dsp:cNvSpPr/>
      </dsp:nvSpPr>
      <dsp:spPr>
        <a:xfrm>
          <a:off x="686524" y="3467551"/>
          <a:ext cx="933791" cy="93379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3AFA4-73A1-4814-B420-B6312EE02FB1}">
      <dsp:nvSpPr>
        <dsp:cNvPr id="0" name=""/>
        <dsp:cNvSpPr/>
      </dsp:nvSpPr>
      <dsp:spPr>
        <a:xfrm>
          <a:off x="882620" y="3663648"/>
          <a:ext cx="541599" cy="5415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59C4EE-9131-48EC-B0E6-B8C70DE02B5D}">
      <dsp:nvSpPr>
        <dsp:cNvPr id="0" name=""/>
        <dsp:cNvSpPr/>
      </dsp:nvSpPr>
      <dsp:spPr>
        <a:xfrm>
          <a:off x="1820414" y="3467551"/>
          <a:ext cx="2201080" cy="933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 Know emergency contact numbers.</a:t>
          </a:r>
        </a:p>
      </dsp:txBody>
      <dsp:txXfrm>
        <a:off x="1820414" y="3467551"/>
        <a:ext cx="2201080" cy="933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7BBC5-9BD6-4157-BB15-1C77AB18FCC7}">
      <dsp:nvSpPr>
        <dsp:cNvPr id="0" name=""/>
        <dsp:cNvSpPr/>
      </dsp:nvSpPr>
      <dsp:spPr>
        <a:xfrm>
          <a:off x="0" y="3498"/>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0996D-3875-4D37-9C0C-3B7B881E3EFA}">
      <dsp:nvSpPr>
        <dsp:cNvPr id="0" name=""/>
        <dsp:cNvSpPr/>
      </dsp:nvSpPr>
      <dsp:spPr>
        <a:xfrm>
          <a:off x="225442" y="171183"/>
          <a:ext cx="409896" cy="409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840CE7-D9CD-4E30-AE2F-CF6C95D71BFA}">
      <dsp:nvSpPr>
        <dsp:cNvPr id="0" name=""/>
        <dsp:cNvSpPr/>
      </dsp:nvSpPr>
      <dsp:spPr>
        <a:xfrm>
          <a:off x="860781" y="3498"/>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Staying safe during outdoor activities like hiking, biking, and camping.</a:t>
          </a:r>
        </a:p>
      </dsp:txBody>
      <dsp:txXfrm>
        <a:off x="860781" y="3498"/>
        <a:ext cx="7565731" cy="745265"/>
      </dsp:txXfrm>
    </dsp:sp>
    <dsp:sp modelId="{A7DCE18F-B168-4F4E-AF8C-8AB2708BB328}">
      <dsp:nvSpPr>
        <dsp:cNvPr id="0" name=""/>
        <dsp:cNvSpPr/>
      </dsp:nvSpPr>
      <dsp:spPr>
        <a:xfrm>
          <a:off x="0" y="935080"/>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ADFAC5-8553-46AF-A00B-0E23B38332D1}">
      <dsp:nvSpPr>
        <dsp:cNvPr id="0" name=""/>
        <dsp:cNvSpPr/>
      </dsp:nvSpPr>
      <dsp:spPr>
        <a:xfrm>
          <a:off x="225442" y="1102765"/>
          <a:ext cx="409896" cy="409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7E366-5B3D-4EF8-81D3-0F844B24A240}">
      <dsp:nvSpPr>
        <dsp:cNvPr id="0" name=""/>
        <dsp:cNvSpPr/>
      </dsp:nvSpPr>
      <dsp:spPr>
        <a:xfrm>
          <a:off x="860781" y="935080"/>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Key Tips:</a:t>
          </a:r>
        </a:p>
      </dsp:txBody>
      <dsp:txXfrm>
        <a:off x="860781" y="935080"/>
        <a:ext cx="7565731" cy="745265"/>
      </dsp:txXfrm>
    </dsp:sp>
    <dsp:sp modelId="{A0A87175-8609-4D14-BD86-465A5AB78B8C}">
      <dsp:nvSpPr>
        <dsp:cNvPr id="0" name=""/>
        <dsp:cNvSpPr/>
      </dsp:nvSpPr>
      <dsp:spPr>
        <a:xfrm>
          <a:off x="0" y="1866662"/>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3A877-BF7D-424F-9367-6F8508B45578}">
      <dsp:nvSpPr>
        <dsp:cNvPr id="0" name=""/>
        <dsp:cNvSpPr/>
      </dsp:nvSpPr>
      <dsp:spPr>
        <a:xfrm>
          <a:off x="225442" y="2034347"/>
          <a:ext cx="409896" cy="409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A637D7-FA64-4AFF-B8B2-C501A932CB5A}">
      <dsp:nvSpPr>
        <dsp:cNvPr id="0" name=""/>
        <dsp:cNvSpPr/>
      </dsp:nvSpPr>
      <dsp:spPr>
        <a:xfrm>
          <a:off x="860781" y="1866662"/>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 Use appropriate protective gear.</a:t>
          </a:r>
        </a:p>
      </dsp:txBody>
      <dsp:txXfrm>
        <a:off x="860781" y="1866662"/>
        <a:ext cx="7565731" cy="745265"/>
      </dsp:txXfrm>
    </dsp:sp>
    <dsp:sp modelId="{E316193B-81A7-4BF3-ACC0-12D599C3084A}">
      <dsp:nvSpPr>
        <dsp:cNvPr id="0" name=""/>
        <dsp:cNvSpPr/>
      </dsp:nvSpPr>
      <dsp:spPr>
        <a:xfrm>
          <a:off x="0" y="2798244"/>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59176-9584-4CB7-961A-568A95ACD715}">
      <dsp:nvSpPr>
        <dsp:cNvPr id="0" name=""/>
        <dsp:cNvSpPr/>
      </dsp:nvSpPr>
      <dsp:spPr>
        <a:xfrm>
          <a:off x="225442" y="2965929"/>
          <a:ext cx="409896" cy="4098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8D1C36-CA52-426D-B1A3-2CA361EEBED4}">
      <dsp:nvSpPr>
        <dsp:cNvPr id="0" name=""/>
        <dsp:cNvSpPr/>
      </dsp:nvSpPr>
      <dsp:spPr>
        <a:xfrm>
          <a:off x="860781" y="2798244"/>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 Be aware of weather conditions.</a:t>
          </a:r>
        </a:p>
      </dsp:txBody>
      <dsp:txXfrm>
        <a:off x="860781" y="2798244"/>
        <a:ext cx="7565731" cy="745265"/>
      </dsp:txXfrm>
    </dsp:sp>
    <dsp:sp modelId="{5FB5EDD4-A753-475B-B2D9-B7B78B407B8F}">
      <dsp:nvSpPr>
        <dsp:cNvPr id="0" name=""/>
        <dsp:cNvSpPr/>
      </dsp:nvSpPr>
      <dsp:spPr>
        <a:xfrm>
          <a:off x="0" y="3729826"/>
          <a:ext cx="8426513" cy="745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180944-7401-46A7-9B4F-D0AE9719E65E}">
      <dsp:nvSpPr>
        <dsp:cNvPr id="0" name=""/>
        <dsp:cNvSpPr/>
      </dsp:nvSpPr>
      <dsp:spPr>
        <a:xfrm>
          <a:off x="225442" y="3897511"/>
          <a:ext cx="409896" cy="4098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981ABE-E19F-401B-9B95-38C056730191}">
      <dsp:nvSpPr>
        <dsp:cNvPr id="0" name=""/>
        <dsp:cNvSpPr/>
      </dsp:nvSpPr>
      <dsp:spPr>
        <a:xfrm>
          <a:off x="860781" y="3729826"/>
          <a:ext cx="7565731" cy="745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74" tIns="78874" rIns="78874" bIns="78874" numCol="1" spcCol="1270" anchor="ctr" anchorCtr="0">
          <a:noAutofit/>
        </a:bodyPr>
        <a:lstStyle/>
        <a:p>
          <a:pPr marL="0" lvl="0" indent="0" algn="l" defTabSz="844550">
            <a:lnSpc>
              <a:spcPct val="90000"/>
            </a:lnSpc>
            <a:spcBef>
              <a:spcPct val="0"/>
            </a:spcBef>
            <a:spcAft>
              <a:spcPct val="35000"/>
            </a:spcAft>
            <a:buNone/>
          </a:pPr>
          <a:r>
            <a:rPr lang="en-US" sz="1900" kern="1200"/>
            <a:t>- Inform someone of your plans and expected return.</a:t>
          </a:r>
        </a:p>
      </dsp:txBody>
      <dsp:txXfrm>
        <a:off x="860781" y="3729826"/>
        <a:ext cx="7565731" cy="7452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089DD-7E5A-4BC1-8F65-9AC5DE91DDE8}">
      <dsp:nvSpPr>
        <dsp:cNvPr id="0" name=""/>
        <dsp:cNvSpPr/>
      </dsp:nvSpPr>
      <dsp:spPr>
        <a:xfrm>
          <a:off x="0" y="0"/>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Preventing injuries from falls during work and recreational activities.</a:t>
          </a:r>
        </a:p>
      </dsp:txBody>
      <dsp:txXfrm>
        <a:off x="21323" y="21323"/>
        <a:ext cx="5617627" cy="685390"/>
      </dsp:txXfrm>
    </dsp:sp>
    <dsp:sp modelId="{A74DF64D-687C-43E5-9B43-345C1C96950E}">
      <dsp:nvSpPr>
        <dsp:cNvPr id="0" name=""/>
        <dsp:cNvSpPr/>
      </dsp:nvSpPr>
      <dsp:spPr>
        <a:xfrm>
          <a:off x="484524" y="829152"/>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Key Tips:</a:t>
          </a:r>
        </a:p>
      </dsp:txBody>
      <dsp:txXfrm>
        <a:off x="505847" y="850475"/>
        <a:ext cx="5488020" cy="685390"/>
      </dsp:txXfrm>
    </dsp:sp>
    <dsp:sp modelId="{BC4A8C26-4D94-41ED-8A7F-4FB9FAF1F8F7}">
      <dsp:nvSpPr>
        <dsp:cNvPr id="0" name=""/>
        <dsp:cNvSpPr/>
      </dsp:nvSpPr>
      <dsp:spPr>
        <a:xfrm>
          <a:off x="969048" y="1658305"/>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Use Engineering Controls when ever possible and other fall protection equipment when engineering controls aren’t </a:t>
          </a:r>
          <a:r>
            <a:rPr lang="en-US" sz="1300" kern="1200" dirty="0" err="1"/>
            <a:t>avaialble</a:t>
          </a:r>
          <a:r>
            <a:rPr lang="en-US" sz="1300" kern="1200" dirty="0"/>
            <a:t>.</a:t>
          </a:r>
        </a:p>
      </dsp:txBody>
      <dsp:txXfrm>
        <a:off x="990371" y="1679628"/>
        <a:ext cx="5488020" cy="685390"/>
      </dsp:txXfrm>
    </dsp:sp>
    <dsp:sp modelId="{5E5726AD-C75E-409C-8D78-D5D540BD78BC}">
      <dsp:nvSpPr>
        <dsp:cNvPr id="0" name=""/>
        <dsp:cNvSpPr/>
      </dsp:nvSpPr>
      <dsp:spPr>
        <a:xfrm>
          <a:off x="1453573" y="2487457"/>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 Inspect ladders and scaffolding before use.</a:t>
          </a:r>
        </a:p>
      </dsp:txBody>
      <dsp:txXfrm>
        <a:off x="1474896" y="2508780"/>
        <a:ext cx="5488020" cy="685390"/>
      </dsp:txXfrm>
    </dsp:sp>
    <dsp:sp modelId="{999D31BC-D404-47D9-AF8B-8DBB4B1D7B7D}">
      <dsp:nvSpPr>
        <dsp:cNvPr id="0" name=""/>
        <dsp:cNvSpPr/>
      </dsp:nvSpPr>
      <dsp:spPr>
        <a:xfrm>
          <a:off x="1938097" y="3316610"/>
          <a:ext cx="6488415" cy="728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 Maintain three points of contact when climbing.</a:t>
          </a:r>
        </a:p>
      </dsp:txBody>
      <dsp:txXfrm>
        <a:off x="1959420" y="3337933"/>
        <a:ext cx="5488020" cy="685390"/>
      </dsp:txXfrm>
    </dsp:sp>
    <dsp:sp modelId="{54FC8488-7E6F-4D82-A1A0-057F7549B67B}">
      <dsp:nvSpPr>
        <dsp:cNvPr id="0" name=""/>
        <dsp:cNvSpPr/>
      </dsp:nvSpPr>
      <dsp:spPr>
        <a:xfrm>
          <a:off x="6015191" y="531871"/>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121666" y="531871"/>
        <a:ext cx="260273" cy="356100"/>
      </dsp:txXfrm>
    </dsp:sp>
    <dsp:sp modelId="{BE11E6A4-2B94-4B04-BF98-4290A186216B}">
      <dsp:nvSpPr>
        <dsp:cNvPr id="0" name=""/>
        <dsp:cNvSpPr/>
      </dsp:nvSpPr>
      <dsp:spPr>
        <a:xfrm>
          <a:off x="6499715" y="1361023"/>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606190" y="1361023"/>
        <a:ext cx="260273" cy="356100"/>
      </dsp:txXfrm>
    </dsp:sp>
    <dsp:sp modelId="{67A5D10D-52BF-4A9B-AA64-3D349C00DF33}">
      <dsp:nvSpPr>
        <dsp:cNvPr id="0" name=""/>
        <dsp:cNvSpPr/>
      </dsp:nvSpPr>
      <dsp:spPr>
        <a:xfrm>
          <a:off x="6984240" y="2178042"/>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090715" y="2178042"/>
        <a:ext cx="260273" cy="356100"/>
      </dsp:txXfrm>
    </dsp:sp>
    <dsp:sp modelId="{3099C6C2-DF45-4566-B0B6-079A9B7E391F}">
      <dsp:nvSpPr>
        <dsp:cNvPr id="0" name=""/>
        <dsp:cNvSpPr/>
      </dsp:nvSpPr>
      <dsp:spPr>
        <a:xfrm>
          <a:off x="7468764" y="3015284"/>
          <a:ext cx="473223" cy="47322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575239" y="3015284"/>
        <a:ext cx="260273" cy="3561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21884-9131-409C-9772-B38BDC3DDE39}">
      <dsp:nvSpPr>
        <dsp:cNvPr id="0" name=""/>
        <dsp:cNvSpPr/>
      </dsp:nvSpPr>
      <dsp:spPr>
        <a:xfrm>
          <a:off x="946041" y="303"/>
          <a:ext cx="963966" cy="963966"/>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159753-3604-4350-B32F-A6562A712BC9}">
      <dsp:nvSpPr>
        <dsp:cNvPr id="0" name=""/>
        <dsp:cNvSpPr/>
      </dsp:nvSpPr>
      <dsp:spPr>
        <a:xfrm>
          <a:off x="1151476" y="205739"/>
          <a:ext cx="553095" cy="553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4D65D0-171A-4285-AE98-8986D27A4C90}">
      <dsp:nvSpPr>
        <dsp:cNvPr id="0" name=""/>
        <dsp:cNvSpPr/>
      </dsp:nvSpPr>
      <dsp:spPr>
        <a:xfrm>
          <a:off x="637887" y="1264522"/>
          <a:ext cx="1580273" cy="632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Protecting your hearing in noisy environments.</a:t>
          </a:r>
        </a:p>
      </dsp:txBody>
      <dsp:txXfrm>
        <a:off x="637887" y="1264522"/>
        <a:ext cx="1580273" cy="632109"/>
      </dsp:txXfrm>
    </dsp:sp>
    <dsp:sp modelId="{A057124A-7302-4107-815E-FD7B5F7B7366}">
      <dsp:nvSpPr>
        <dsp:cNvPr id="0" name=""/>
        <dsp:cNvSpPr/>
      </dsp:nvSpPr>
      <dsp:spPr>
        <a:xfrm>
          <a:off x="2802862" y="303"/>
          <a:ext cx="963966" cy="963966"/>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7B3376-F755-41FA-AA44-E33D0E1FDE3E}">
      <dsp:nvSpPr>
        <dsp:cNvPr id="0" name=""/>
        <dsp:cNvSpPr/>
      </dsp:nvSpPr>
      <dsp:spPr>
        <a:xfrm>
          <a:off x="3008298" y="205739"/>
          <a:ext cx="553095" cy="553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A4204-A3A1-4620-87BA-EB52A04C87DB}">
      <dsp:nvSpPr>
        <dsp:cNvPr id="0" name=""/>
        <dsp:cNvSpPr/>
      </dsp:nvSpPr>
      <dsp:spPr>
        <a:xfrm>
          <a:off x="2494709" y="1264522"/>
          <a:ext cx="1580273" cy="632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Key Tips:</a:t>
          </a:r>
        </a:p>
      </dsp:txBody>
      <dsp:txXfrm>
        <a:off x="2494709" y="1264522"/>
        <a:ext cx="1580273" cy="632109"/>
      </dsp:txXfrm>
    </dsp:sp>
    <dsp:sp modelId="{AD463431-F43B-4139-9679-65957BE91A83}">
      <dsp:nvSpPr>
        <dsp:cNvPr id="0" name=""/>
        <dsp:cNvSpPr/>
      </dsp:nvSpPr>
      <dsp:spPr>
        <a:xfrm>
          <a:off x="4659683" y="303"/>
          <a:ext cx="963966" cy="963966"/>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0B08B2-606B-46FE-AAC9-43F1920BCC0D}">
      <dsp:nvSpPr>
        <dsp:cNvPr id="0" name=""/>
        <dsp:cNvSpPr/>
      </dsp:nvSpPr>
      <dsp:spPr>
        <a:xfrm>
          <a:off x="4865119" y="205739"/>
          <a:ext cx="553095" cy="5530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A0BE5A-FA5B-4EF9-B675-2DAB12ECE822}">
      <dsp:nvSpPr>
        <dsp:cNvPr id="0" name=""/>
        <dsp:cNvSpPr/>
      </dsp:nvSpPr>
      <dsp:spPr>
        <a:xfrm>
          <a:off x="4351530" y="1264522"/>
          <a:ext cx="1580273" cy="632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 Wear earplugs or earmuffs in loud areas.</a:t>
          </a:r>
        </a:p>
      </dsp:txBody>
      <dsp:txXfrm>
        <a:off x="4351530" y="1264522"/>
        <a:ext cx="1580273" cy="632109"/>
      </dsp:txXfrm>
    </dsp:sp>
    <dsp:sp modelId="{A5B8E3C4-855C-4459-A14A-1B7E0D2DB959}">
      <dsp:nvSpPr>
        <dsp:cNvPr id="0" name=""/>
        <dsp:cNvSpPr/>
      </dsp:nvSpPr>
      <dsp:spPr>
        <a:xfrm>
          <a:off x="6516505" y="303"/>
          <a:ext cx="963966" cy="963966"/>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9694EC-3763-4290-9868-D12B433EA93E}">
      <dsp:nvSpPr>
        <dsp:cNvPr id="0" name=""/>
        <dsp:cNvSpPr/>
      </dsp:nvSpPr>
      <dsp:spPr>
        <a:xfrm>
          <a:off x="6721940" y="205739"/>
          <a:ext cx="553095" cy="5530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EE07F5-C151-462D-AF77-962E7AA6C5B7}">
      <dsp:nvSpPr>
        <dsp:cNvPr id="0" name=""/>
        <dsp:cNvSpPr/>
      </dsp:nvSpPr>
      <dsp:spPr>
        <a:xfrm>
          <a:off x="6208351" y="1264522"/>
          <a:ext cx="1580273" cy="632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 Limit exposure time to high noise levels.</a:t>
          </a:r>
        </a:p>
      </dsp:txBody>
      <dsp:txXfrm>
        <a:off x="6208351" y="1264522"/>
        <a:ext cx="1580273" cy="632109"/>
      </dsp:txXfrm>
    </dsp:sp>
    <dsp:sp modelId="{F976BB8D-7D64-40B8-951E-634D90F6A514}">
      <dsp:nvSpPr>
        <dsp:cNvPr id="0" name=""/>
        <dsp:cNvSpPr/>
      </dsp:nvSpPr>
      <dsp:spPr>
        <a:xfrm>
          <a:off x="3731273" y="2291700"/>
          <a:ext cx="963966" cy="963966"/>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7F8911-B6CD-4AEA-A801-CCD9CDBFF614}">
      <dsp:nvSpPr>
        <dsp:cNvPr id="0" name=""/>
        <dsp:cNvSpPr/>
      </dsp:nvSpPr>
      <dsp:spPr>
        <a:xfrm>
          <a:off x="3936708" y="2497135"/>
          <a:ext cx="553095" cy="5530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599624-E430-4343-AFE8-3201226A5771}">
      <dsp:nvSpPr>
        <dsp:cNvPr id="0" name=""/>
        <dsp:cNvSpPr/>
      </dsp:nvSpPr>
      <dsp:spPr>
        <a:xfrm>
          <a:off x="3423119" y="3555918"/>
          <a:ext cx="1580273" cy="632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 Undergo regular hearing checks.</a:t>
          </a:r>
        </a:p>
      </dsp:txBody>
      <dsp:txXfrm>
        <a:off x="3423119" y="3555918"/>
        <a:ext cx="1580273" cy="6321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08744-AB69-4D31-B2E7-0E587965C7E1}">
      <dsp:nvSpPr>
        <dsp:cNvPr id="0" name=""/>
        <dsp:cNvSpPr/>
      </dsp:nvSpPr>
      <dsp:spPr>
        <a:xfrm>
          <a:off x="406581" y="1272697"/>
          <a:ext cx="665244" cy="6652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C95D60-BE3A-4E97-8418-C1F245E35340}">
      <dsp:nvSpPr>
        <dsp:cNvPr id="0" name=""/>
        <dsp:cNvSpPr/>
      </dsp:nvSpPr>
      <dsp:spPr>
        <a:xfrm>
          <a:off x="43"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Preventing sunburn and long-term skin damage.</a:t>
          </a:r>
        </a:p>
      </dsp:txBody>
      <dsp:txXfrm>
        <a:off x="43" y="2180620"/>
        <a:ext cx="1478320" cy="591328"/>
      </dsp:txXfrm>
    </dsp:sp>
    <dsp:sp modelId="{1847307B-A053-40DB-B9B4-2375CC603A0D}">
      <dsp:nvSpPr>
        <dsp:cNvPr id="0" name=""/>
        <dsp:cNvSpPr/>
      </dsp:nvSpPr>
      <dsp:spPr>
        <a:xfrm>
          <a:off x="2143608" y="1272697"/>
          <a:ext cx="665244" cy="6652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385206-56FA-436B-ABF2-0EBC361036C0}">
      <dsp:nvSpPr>
        <dsp:cNvPr id="0" name=""/>
        <dsp:cNvSpPr/>
      </dsp:nvSpPr>
      <dsp:spPr>
        <a:xfrm>
          <a:off x="1737069"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Key Tips:</a:t>
          </a:r>
        </a:p>
      </dsp:txBody>
      <dsp:txXfrm>
        <a:off x="1737069" y="2180620"/>
        <a:ext cx="1478320" cy="591328"/>
      </dsp:txXfrm>
    </dsp:sp>
    <dsp:sp modelId="{69C1D778-1B17-4315-8CBB-29377BCD0883}">
      <dsp:nvSpPr>
        <dsp:cNvPr id="0" name=""/>
        <dsp:cNvSpPr/>
      </dsp:nvSpPr>
      <dsp:spPr>
        <a:xfrm>
          <a:off x="3880634" y="1272697"/>
          <a:ext cx="665244" cy="6652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4F29BB-7041-4B40-AAB4-04CC1013F9FA}">
      <dsp:nvSpPr>
        <dsp:cNvPr id="0" name=""/>
        <dsp:cNvSpPr/>
      </dsp:nvSpPr>
      <dsp:spPr>
        <a:xfrm>
          <a:off x="3474096"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 Apply broad-spectrum sunscreen with at least SPF 30.</a:t>
          </a:r>
        </a:p>
      </dsp:txBody>
      <dsp:txXfrm>
        <a:off x="3474096" y="2180620"/>
        <a:ext cx="1478320" cy="591328"/>
      </dsp:txXfrm>
    </dsp:sp>
    <dsp:sp modelId="{1FE87249-F3EC-4F31-A55B-A9D8E40B5B49}">
      <dsp:nvSpPr>
        <dsp:cNvPr id="0" name=""/>
        <dsp:cNvSpPr/>
      </dsp:nvSpPr>
      <dsp:spPr>
        <a:xfrm>
          <a:off x="5617660" y="1272697"/>
          <a:ext cx="665244" cy="6652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EC27CD-FA3F-4E2F-8655-61DD8837F7A1}">
      <dsp:nvSpPr>
        <dsp:cNvPr id="0" name=""/>
        <dsp:cNvSpPr/>
      </dsp:nvSpPr>
      <dsp:spPr>
        <a:xfrm>
          <a:off x="5211122"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 Wear hats and UV-protective clothing.</a:t>
          </a:r>
        </a:p>
      </dsp:txBody>
      <dsp:txXfrm>
        <a:off x="5211122" y="2180620"/>
        <a:ext cx="1478320" cy="591328"/>
      </dsp:txXfrm>
    </dsp:sp>
    <dsp:sp modelId="{FECC7867-E630-42B1-88A7-29B203F206A1}">
      <dsp:nvSpPr>
        <dsp:cNvPr id="0" name=""/>
        <dsp:cNvSpPr/>
      </dsp:nvSpPr>
      <dsp:spPr>
        <a:xfrm>
          <a:off x="7354687" y="1272697"/>
          <a:ext cx="665244" cy="6652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A9005A-F9B5-49A6-A62E-2B95D7706142}">
      <dsp:nvSpPr>
        <dsp:cNvPr id="0" name=""/>
        <dsp:cNvSpPr/>
      </dsp:nvSpPr>
      <dsp:spPr>
        <a:xfrm>
          <a:off x="6948149"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 Seek shade during peak sun hours (10 a.m. to 4 p.m.).</a:t>
          </a:r>
        </a:p>
      </dsp:txBody>
      <dsp:txXfrm>
        <a:off x="6948149" y="2180620"/>
        <a:ext cx="1478320" cy="5913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30449-960C-4E10-AEEE-3E62A8F47061}">
      <dsp:nvSpPr>
        <dsp:cNvPr id="0" name=""/>
        <dsp:cNvSpPr/>
      </dsp:nvSpPr>
      <dsp:spPr>
        <a:xfrm>
          <a:off x="406581" y="1272697"/>
          <a:ext cx="665244" cy="6652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E3676-0F03-41F4-A35B-C384156A7892}">
      <dsp:nvSpPr>
        <dsp:cNvPr id="0" name=""/>
        <dsp:cNvSpPr/>
      </dsp:nvSpPr>
      <dsp:spPr>
        <a:xfrm>
          <a:off x="43"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Protecting against insect-borne illnesses.</a:t>
          </a:r>
        </a:p>
      </dsp:txBody>
      <dsp:txXfrm>
        <a:off x="43" y="2180620"/>
        <a:ext cx="1478320" cy="591328"/>
      </dsp:txXfrm>
    </dsp:sp>
    <dsp:sp modelId="{252D5A67-1F0D-4CA1-B0F8-7BB4B81027A2}">
      <dsp:nvSpPr>
        <dsp:cNvPr id="0" name=""/>
        <dsp:cNvSpPr/>
      </dsp:nvSpPr>
      <dsp:spPr>
        <a:xfrm>
          <a:off x="2143608" y="1272697"/>
          <a:ext cx="665244" cy="6652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5CB5BE-B858-45DE-BA34-7D858E505B32}">
      <dsp:nvSpPr>
        <dsp:cNvPr id="0" name=""/>
        <dsp:cNvSpPr/>
      </dsp:nvSpPr>
      <dsp:spPr>
        <a:xfrm>
          <a:off x="1737069"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Key Tips:</a:t>
          </a:r>
        </a:p>
      </dsp:txBody>
      <dsp:txXfrm>
        <a:off x="1737069" y="2180620"/>
        <a:ext cx="1478320" cy="591328"/>
      </dsp:txXfrm>
    </dsp:sp>
    <dsp:sp modelId="{F1079996-8C23-4820-B354-34631ACD2F53}">
      <dsp:nvSpPr>
        <dsp:cNvPr id="0" name=""/>
        <dsp:cNvSpPr/>
      </dsp:nvSpPr>
      <dsp:spPr>
        <a:xfrm>
          <a:off x="3880634" y="1272697"/>
          <a:ext cx="665244" cy="6652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49B312-9408-4AA9-9556-1252E2B9C61E}">
      <dsp:nvSpPr>
        <dsp:cNvPr id="0" name=""/>
        <dsp:cNvSpPr/>
      </dsp:nvSpPr>
      <dsp:spPr>
        <a:xfrm>
          <a:off x="3474096"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 Use insect repellent containing DEET or picaridin.</a:t>
          </a:r>
        </a:p>
      </dsp:txBody>
      <dsp:txXfrm>
        <a:off x="3474096" y="2180620"/>
        <a:ext cx="1478320" cy="591328"/>
      </dsp:txXfrm>
    </dsp:sp>
    <dsp:sp modelId="{34274158-458E-44D8-A46C-0F846C375F1E}">
      <dsp:nvSpPr>
        <dsp:cNvPr id="0" name=""/>
        <dsp:cNvSpPr/>
      </dsp:nvSpPr>
      <dsp:spPr>
        <a:xfrm>
          <a:off x="5617660" y="1272697"/>
          <a:ext cx="665244" cy="6652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724950-4338-49E5-A56F-6CD15161FB7C}">
      <dsp:nvSpPr>
        <dsp:cNvPr id="0" name=""/>
        <dsp:cNvSpPr/>
      </dsp:nvSpPr>
      <dsp:spPr>
        <a:xfrm>
          <a:off x="5211122"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 Wear long sleeves and pants in wooded areas.</a:t>
          </a:r>
        </a:p>
      </dsp:txBody>
      <dsp:txXfrm>
        <a:off x="5211122" y="2180620"/>
        <a:ext cx="1478320" cy="591328"/>
      </dsp:txXfrm>
    </dsp:sp>
    <dsp:sp modelId="{BFE6E2E7-4946-418C-9DC8-98F9103D3F0D}">
      <dsp:nvSpPr>
        <dsp:cNvPr id="0" name=""/>
        <dsp:cNvSpPr/>
      </dsp:nvSpPr>
      <dsp:spPr>
        <a:xfrm>
          <a:off x="7354687" y="1272697"/>
          <a:ext cx="665244" cy="6652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4C190D-C716-4868-8C88-A8B67698B2A7}">
      <dsp:nvSpPr>
        <dsp:cNvPr id="0" name=""/>
        <dsp:cNvSpPr/>
      </dsp:nvSpPr>
      <dsp:spPr>
        <a:xfrm>
          <a:off x="6948149" y="2180620"/>
          <a:ext cx="1478320" cy="59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 Check for ticks after outdoor activities.</a:t>
          </a:r>
        </a:p>
      </dsp:txBody>
      <dsp:txXfrm>
        <a:off x="6948149" y="2180620"/>
        <a:ext cx="1478320" cy="5913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linkedin.com/company/ncdot" TargetMode="External"/><Relationship Id="rId17" Type="http://schemas.openxmlformats.org/officeDocument/2006/relationships/image" Target="../media/image33.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facebook.com/NCDOT" TargetMode="External"/><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hyperlink" Target="https://twitter.com/ncdot" TargetMode="External"/><Relationship Id="rId19" Type="http://schemas.openxmlformats.org/officeDocument/2006/relationships/image" Target="../media/image34.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www.linkedin.com/company/ncdot-imd/" TargetMode="External"/><Relationship Id="rId13" Type="http://schemas.openxmlformats.org/officeDocument/2006/relationships/hyperlink" Target="https://www.youtube.com/ncdotcommunications" TargetMode="External"/><Relationship Id="rId18" Type="http://schemas.openxmlformats.org/officeDocument/2006/relationships/hyperlink" Target="https://www.ncdot.gov/news/social-media/Pages/default.aspx" TargetMode="External"/><Relationship Id="rId3" Type="http://schemas.openxmlformats.org/officeDocument/2006/relationships/image" Target="../media/image25.png"/><Relationship Id="rId21" Type="http://schemas.openxmlformats.org/officeDocument/2006/relationships/hyperlink" Target="https://www.facebook.com/NCDOT" TargetMode="External"/><Relationship Id="rId7" Type="http://schemas.openxmlformats.org/officeDocument/2006/relationships/hyperlink" Target="http://twitter.com/NCDOT_IMD" TargetMode="External"/><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image" Target="../media/image1.jpg"/><Relationship Id="rId16" Type="http://schemas.openxmlformats.org/officeDocument/2006/relationships/image" Target="../media/image33.png"/><Relationship Id="rId20"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twitter.com/ncdot" TargetMode="External"/><Relationship Id="rId5" Type="http://schemas.openxmlformats.org/officeDocument/2006/relationships/image" Target="../media/image27.png"/><Relationship Id="rId15" Type="http://schemas.openxmlformats.org/officeDocument/2006/relationships/hyperlink" Target="https://www.flickr.com/photos/ncdot/albums" TargetMode="External"/><Relationship Id="rId23" Type="http://schemas.openxmlformats.org/officeDocument/2006/relationships/hyperlink" Target="https://www.instagram.com/ncdotcom/" TargetMode="External"/><Relationship Id="rId10" Type="http://schemas.openxmlformats.org/officeDocument/2006/relationships/hyperlink" Target="https://ncdot.gov/divisions/integrated-mobility/" TargetMode="External"/><Relationship Id="rId19" Type="http://schemas.openxmlformats.org/officeDocument/2006/relationships/image" Target="../media/image28.png"/><Relationship Id="rId4" Type="http://schemas.openxmlformats.org/officeDocument/2006/relationships/image" Target="../media/image26.svg"/><Relationship Id="rId9" Type="http://schemas.openxmlformats.org/officeDocument/2006/relationships/hyperlink" Target="https://www.threads.net/%40ncdotcom" TargetMode="External"/><Relationship Id="rId14" Type="http://schemas.openxmlformats.org/officeDocument/2006/relationships/image" Target="../media/image32.png"/><Relationship Id="rId22" Type="http://schemas.openxmlformats.org/officeDocument/2006/relationships/hyperlink" Target="https://www.linkedin.com/company/ncdot"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linkedin.com/company/nc-by-train/" TargetMode="External"/><Relationship Id="rId13" Type="http://schemas.openxmlformats.org/officeDocument/2006/relationships/hyperlink" Target="https://www.threads.net/%40ncdotcom" TargetMode="External"/><Relationship Id="rId18" Type="http://schemas.openxmlformats.org/officeDocument/2006/relationships/image" Target="../media/image30.png"/><Relationship Id="rId3" Type="http://schemas.openxmlformats.org/officeDocument/2006/relationships/image" Target="../media/image25.png"/><Relationship Id="rId21" Type="http://schemas.openxmlformats.org/officeDocument/2006/relationships/hyperlink" Target="https://www.linkedin.com/company/ncdot" TargetMode="External"/><Relationship Id="rId7" Type="http://schemas.openxmlformats.org/officeDocument/2006/relationships/image" Target="../media/image31.png"/><Relationship Id="rId12" Type="http://schemas.openxmlformats.org/officeDocument/2006/relationships/image" Target="../media/image33.png"/><Relationship Id="rId17" Type="http://schemas.openxmlformats.org/officeDocument/2006/relationships/image" Target="../media/image28.png"/><Relationship Id="rId2" Type="http://schemas.openxmlformats.org/officeDocument/2006/relationships/image" Target="../media/image1.jpg"/><Relationship Id="rId16" Type="http://schemas.openxmlformats.org/officeDocument/2006/relationships/hyperlink" Target="http://ncbytrain.org/" TargetMode="External"/><Relationship Id="rId20" Type="http://schemas.openxmlformats.org/officeDocument/2006/relationships/hyperlink" Target="https://www.facebook.com/NCDOT"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flickr.com/photos/ncdot/albums" TargetMode="External"/><Relationship Id="rId24" Type="http://schemas.openxmlformats.org/officeDocument/2006/relationships/hyperlink" Target="https://www.instagram.com/ncdotcom/" TargetMode="External"/><Relationship Id="rId5" Type="http://schemas.openxmlformats.org/officeDocument/2006/relationships/image" Target="../media/image27.png"/><Relationship Id="rId15" Type="http://schemas.openxmlformats.org/officeDocument/2006/relationships/hyperlink" Target="https://www.ncdot.gov/news/social-media/Pages/default.aspx" TargetMode="External"/><Relationship Id="rId23" Type="http://schemas.openxmlformats.org/officeDocument/2006/relationships/hyperlink" Target="https://www.facebook.com/NCByTrain" TargetMode="External"/><Relationship Id="rId10" Type="http://schemas.openxmlformats.org/officeDocument/2006/relationships/image" Target="../media/image32.png"/><Relationship Id="rId19" Type="http://schemas.openxmlformats.org/officeDocument/2006/relationships/hyperlink" Target="https://twitter.com/ncdot" TargetMode="External"/><Relationship Id="rId4" Type="http://schemas.openxmlformats.org/officeDocument/2006/relationships/image" Target="../media/image26.svg"/><Relationship Id="rId9" Type="http://schemas.openxmlformats.org/officeDocument/2006/relationships/hyperlink" Target="https://www.youtube.com/ncdotcommunications" TargetMode="External"/><Relationship Id="rId14" Type="http://schemas.openxmlformats.org/officeDocument/2006/relationships/image" Target="../media/image34.png"/><Relationship Id="rId22" Type="http://schemas.openxmlformats.org/officeDocument/2006/relationships/hyperlink" Target="https://twitter.com/NC_By_Train"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linkedin.com/company/ncdot" TargetMode="External"/><Relationship Id="rId17" Type="http://schemas.openxmlformats.org/officeDocument/2006/relationships/image" Target="../media/image33.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facebook.com/NCDOT" TargetMode="External"/><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hyperlink" Target="https://twitter.com/ncdot" TargetMode="External"/><Relationship Id="rId19" Type="http://schemas.openxmlformats.org/officeDocument/2006/relationships/image" Target="../media/image34.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p:nvPicPr>
        <p:blipFill rotWithShape="1">
          <a:blip r:embed="rId2"/>
          <a:srcRect r="9568" b="31978"/>
          <a:stretch/>
        </p:blipFill>
        <p:spPr>
          <a:xfrm>
            <a:off x="1143" y="-9144"/>
            <a:ext cx="9141714"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37009" cy="1655762"/>
          </a:xfrm>
          <a:prstGeom prst="rect">
            <a:avLst/>
          </a:prstGeom>
        </p:spPr>
        <p:txBody>
          <a:bodyPr anchor="b">
            <a:noAutofit/>
          </a:bodyPr>
          <a:lstStyle>
            <a:lvl1pPr algn="l">
              <a:defRPr sz="285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37009" cy="717525"/>
          </a:xfrm>
        </p:spPr>
        <p:txBody>
          <a:bodyPr>
            <a:noAutofit/>
          </a:bodyPr>
          <a:lstStyle>
            <a:lvl1pPr marL="0" indent="0" algn="l">
              <a:buNone/>
              <a:defRPr sz="1575" b="0" i="0">
                <a:solidFill>
                  <a:schemeClr val="bg1"/>
                </a:solidFill>
                <a:latin typeface="Montserrat Medium" pitchFamily="2" charset="77"/>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p:nvPicPr>
        <p:blipFill>
          <a:blip r:embed="rId3"/>
          <a:srcRect/>
          <a:stretch/>
        </p:blipFill>
        <p:spPr>
          <a:xfrm>
            <a:off x="424010" y="926861"/>
            <a:ext cx="2487731"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410035" y="4726175"/>
            <a:ext cx="8237009" cy="345553"/>
          </a:xfrm>
        </p:spPr>
        <p:txBody>
          <a:bodyPr/>
          <a:lstStyle>
            <a:lvl1pPr marL="0" indent="0">
              <a:buNone/>
              <a:defRPr sz="135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chemeClr val="bg1"/>
              </a:solidFill>
              <a:latin typeface="Montserrat Light" pitchFamily="2" charset="77"/>
            </a:endParaRPr>
          </a:p>
        </p:txBody>
      </p:sp>
    </p:spTree>
    <p:extLst>
      <p:ext uri="{BB962C8B-B14F-4D97-AF65-F5344CB8AC3E}">
        <p14:creationId xmlns:p14="http://schemas.microsoft.com/office/powerpoint/2010/main" val="400979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256914" y="1715272"/>
            <a:ext cx="4509399" cy="4188332"/>
          </a:xfrm>
        </p:spPr>
        <p:txBody>
          <a:bodyPr/>
          <a:lstStyle>
            <a:lvl1pPr marL="0" indent="0">
              <a:lnSpc>
                <a:spcPct val="105000"/>
              </a:lnSpc>
              <a:spcBef>
                <a:spcPts val="563"/>
              </a:spcBef>
              <a:buFont typeface="Arial" panose="020B0604020202020204" pitchFamily="34" charset="0"/>
              <a:buNone/>
              <a:defRPr/>
            </a:lvl1pPr>
          </a:lstStyle>
          <a:p>
            <a:pPr lvl="0">
              <a:lnSpc>
                <a:spcPct val="105000"/>
              </a:lnSpc>
              <a:spcBef>
                <a:spcPts val="563"/>
              </a:spcBef>
            </a:pPr>
            <a:r>
              <a:rPr lang="en-US" sz="1200" b="1" dirty="0" err="1">
                <a:solidFill>
                  <a:schemeClr val="accent2"/>
                </a:solidFill>
                <a:latin typeface="Montserrat" pitchFamily="2" charset="77"/>
              </a:rPr>
              <a:t>Subheader</a:t>
            </a:r>
            <a:r>
              <a:rPr lang="en-US" sz="12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8443087" y="6295684"/>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4036671" cy="4187825"/>
          </a:xfrm>
        </p:spPr>
        <p:txBody>
          <a:bodyPr/>
          <a:lstStyle/>
          <a:p>
            <a:r>
              <a:rPr lang="en-US"/>
              <a:t>Click icon to add picture</a:t>
            </a:r>
          </a:p>
        </p:txBody>
      </p:sp>
    </p:spTree>
    <p:extLst>
      <p:ext uri="{BB962C8B-B14F-4D97-AF65-F5344CB8AC3E}">
        <p14:creationId xmlns:p14="http://schemas.microsoft.com/office/powerpoint/2010/main" val="1954816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325924" y="1869136"/>
            <a:ext cx="4102142" cy="4034467"/>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650295" y="1869136"/>
            <a:ext cx="4102142" cy="4034467"/>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442917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325924" y="1592010"/>
            <a:ext cx="4102142" cy="4311594"/>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650295" y="1592010"/>
            <a:ext cx="4102142" cy="4311594"/>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3437889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325925" y="1869138"/>
            <a:ext cx="8426513" cy="4044647"/>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p:nvSpPr>
        <p:spPr>
          <a:xfrm>
            <a:off x="8443087" y="6265866"/>
            <a:ext cx="396113" cy="365125"/>
          </a:xfrm>
          <a:prstGeom prst="rect">
            <a:avLst/>
          </a:prstGeom>
        </p:spPr>
        <p:txBody>
          <a:bodyPr vert="horz" lIns="68580" tIns="34290" rIns="68580" bIns="3429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z="975" smtClean="0"/>
              <a:pPr/>
              <a:t>‹#›</a:t>
            </a:fld>
            <a:endParaRPr lang="en-US" sz="975" dirty="0"/>
          </a:p>
        </p:txBody>
      </p:sp>
    </p:spTree>
    <p:extLst>
      <p:ext uri="{BB962C8B-B14F-4D97-AF65-F5344CB8AC3E}">
        <p14:creationId xmlns:p14="http://schemas.microsoft.com/office/powerpoint/2010/main" val="1336405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p:nvPicPr>
        <p:blipFill>
          <a:blip r:embed="rId2"/>
          <a:stretch>
            <a:fillRect/>
          </a:stretch>
        </p:blipFill>
        <p:spPr>
          <a:xfrm>
            <a:off x="395397" y="286684"/>
            <a:ext cx="85725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325924" y="1592010"/>
            <a:ext cx="8426513" cy="4478591"/>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789192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325925" y="1807738"/>
            <a:ext cx="2624611" cy="4095866"/>
          </a:xfrm>
        </p:spPr>
        <p:txBody>
          <a:bodyPr/>
          <a:lstStyle>
            <a:lvl1pPr marL="192881" indent="-192881">
              <a:buFont typeface="Arial" panose="020B0604020202020204" pitchFamily="34" charset="0"/>
              <a:buChar char="•"/>
              <a:defRPr/>
            </a:lvl1pPr>
          </a:lstStyle>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274320" lvl="1" indent="-137160"/>
            <a:endParaRPr lang="en-US" sz="9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3226875" y="1807738"/>
            <a:ext cx="2624611" cy="4095866"/>
          </a:xfrm>
        </p:spPr>
        <p:txBody>
          <a:bodyPr/>
          <a:lstStyle>
            <a:lvl1pPr marL="192881" indent="-192881">
              <a:buFont typeface="Arial" panose="020B0604020202020204" pitchFamily="34" charset="0"/>
              <a:buChar char="•"/>
              <a:defRPr/>
            </a:lvl1pPr>
          </a:lstStyle>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6127827" y="1807738"/>
            <a:ext cx="2624611" cy="4095866"/>
          </a:xfrm>
        </p:spPr>
        <p:txBody>
          <a:bodyPr/>
          <a:lstStyle>
            <a:lvl1pPr marL="192881" indent="-192881">
              <a:buFont typeface="Arial" panose="020B0604020202020204" pitchFamily="34" charset="0"/>
              <a:buChar char="•"/>
              <a:defRPr/>
            </a:lvl1pPr>
          </a:lstStyle>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a:p>
            <a:pPr marL="0" lvl="0" indent="0">
              <a:buNone/>
            </a:pPr>
            <a:r>
              <a:rPr lang="en-US" sz="1050" b="1" dirty="0">
                <a:solidFill>
                  <a:schemeClr val="accent2"/>
                </a:solidFill>
                <a:latin typeface="Montserrat SemiBold" pitchFamily="2" charset="77"/>
              </a:rPr>
              <a:t>Title here</a:t>
            </a:r>
          </a:p>
          <a:p>
            <a:pPr marL="274320" lvl="1" indent="-137160"/>
            <a:r>
              <a:rPr lang="en-US" sz="900" dirty="0"/>
              <a:t>Info</a:t>
            </a:r>
          </a:p>
          <a:p>
            <a:pPr marL="274320" lvl="1" indent="-137160"/>
            <a:r>
              <a:rPr lang="en-US" sz="900" dirty="0"/>
              <a:t>Info</a:t>
            </a:r>
          </a:p>
          <a:p>
            <a:pPr marL="274320" lvl="1" indent="-137160"/>
            <a:r>
              <a:rPr lang="en-US" sz="9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963327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3226875" y="1715272"/>
            <a:ext cx="2624611" cy="4188332"/>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6127827" y="1715272"/>
            <a:ext cx="2624611" cy="4188332"/>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325925" y="1724671"/>
            <a:ext cx="2624611" cy="4188332"/>
          </a:xfrm>
        </p:spPr>
        <p:txBody>
          <a:bodyPr/>
          <a:lstStyle>
            <a:lvl1pPr marL="192881" indent="-192881">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3346120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4763" y="-7144"/>
            <a:ext cx="9134475"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ln w="3175">
                  <a:noFill/>
                </a:ln>
                <a:solidFill>
                  <a:schemeClr val="tx1"/>
                </a:solidFill>
                <a:latin typeface="Montserrat" pitchFamily="2" charset="77"/>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950779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9144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848832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p:nvPicPr>
        <p:blipFill rotWithShape="1">
          <a:blip r:embed="rId2">
            <a:alphaModFix/>
          </a:blip>
          <a:srcRect r="1722" b="16769"/>
          <a:stretch/>
        </p:blipFill>
        <p:spPr>
          <a:xfrm>
            <a:off x="0" y="-9144"/>
            <a:ext cx="9141714"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p:nvSpPr>
        <p:spPr>
          <a:xfrm>
            <a:off x="0" y="-9144"/>
            <a:ext cx="9144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p:nvSpPr>
        <p:spPr>
          <a:xfrm>
            <a:off x="921794" y="495186"/>
            <a:ext cx="7300412" cy="2117503"/>
          </a:xfrm>
          <a:prstGeom prst="rect">
            <a:avLst/>
          </a:prstGeom>
          <a:noFill/>
          <a:effectLst/>
        </p:spPr>
        <p:txBody>
          <a:bodyPr wrap="square" rtlCol="0">
            <a:spAutoFit/>
          </a:bodyPr>
          <a:lstStyle/>
          <a:p>
            <a:pPr marL="0" marR="0" algn="ctr">
              <a:lnSpc>
                <a:spcPct val="114000"/>
              </a:lnSpc>
              <a:spcBef>
                <a:spcPts val="0"/>
              </a:spcBef>
              <a:spcAft>
                <a:spcPts val="600"/>
              </a:spcAft>
            </a:pPr>
            <a:r>
              <a:rPr lang="en-US" sz="285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600"/>
              </a:spcAft>
            </a:pPr>
            <a:r>
              <a:rPr lang="en-US" sz="21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100" dirty="0">
                <a:solidFill>
                  <a:schemeClr val="tx2"/>
                </a:solidFill>
                <a:effectLst/>
                <a:latin typeface="+mn-lt"/>
                <a:ea typeface="Calibri" panose="020F0502020204030204" pitchFamily="34" charset="0"/>
                <a:cs typeface="Calibri" panose="020F0502020204030204" pitchFamily="34" charset="0"/>
              </a:rPr>
            </a:br>
            <a:r>
              <a:rPr lang="en-US" sz="21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1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p:nvPicPr>
        <p:blipFill>
          <a:blip r:embed="rId3"/>
          <a:stretch>
            <a:fillRect/>
          </a:stretch>
        </p:blipFill>
        <p:spPr>
          <a:xfrm>
            <a:off x="3782803" y="3426706"/>
            <a:ext cx="1578395"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bg1"/>
                </a:solidFill>
                <a:latin typeface="Montserrat" pitchFamily="2" charset="77"/>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69323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37009" cy="1655762"/>
          </a:xfrm>
          <a:prstGeom prst="rect">
            <a:avLst/>
          </a:prstGeom>
        </p:spPr>
        <p:txBody>
          <a:bodyPr anchor="b">
            <a:noAutofit/>
          </a:bodyPr>
          <a:lstStyle>
            <a:lvl1pPr algn="l">
              <a:defRPr sz="285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37009" cy="717525"/>
          </a:xfrm>
        </p:spPr>
        <p:txBody>
          <a:bodyPr>
            <a:noAutofit/>
          </a:bodyPr>
          <a:lstStyle>
            <a:lvl1pPr marL="0" indent="0" algn="l">
              <a:buNone/>
              <a:defRPr sz="1350" b="0" i="0">
                <a:solidFill>
                  <a:schemeClr val="tx1"/>
                </a:solidFill>
                <a:latin typeface="Montserrat Medium" panose="00000600000000000000"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p:nvPicPr>
        <p:blipFill>
          <a:blip r:embed="rId2"/>
          <a:srcRect/>
          <a:stretch/>
        </p:blipFill>
        <p:spPr>
          <a:xfrm>
            <a:off x="424010" y="926860"/>
            <a:ext cx="2487731"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410035" y="4726175"/>
            <a:ext cx="8237009" cy="345553"/>
          </a:xfrm>
        </p:spPr>
        <p:txBody>
          <a:bodyPr/>
          <a:lstStyle>
            <a:lvl1pPr marL="0" indent="0">
              <a:buNone/>
              <a:defRPr sz="135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rgbClr val="718594"/>
              </a:solidFill>
              <a:latin typeface="Montserrat Light" pitchFamily="2" charset="77"/>
            </a:endParaRPr>
          </a:p>
        </p:txBody>
      </p:sp>
    </p:spTree>
    <p:extLst>
      <p:ext uri="{BB962C8B-B14F-4D97-AF65-F5344CB8AC3E}">
        <p14:creationId xmlns:p14="http://schemas.microsoft.com/office/powerpoint/2010/main" val="3312394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567" b="31978"/>
          <a:stretch>
            <a:fillRect/>
          </a:stretch>
        </p:blipFill>
        <p:spPr bwMode="auto">
          <a:xfrm>
            <a:off x="1191" y="-9525"/>
            <a:ext cx="9141619"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p:nvSpPr>
        <p:spPr>
          <a:xfrm>
            <a:off x="921544" y="2816225"/>
            <a:ext cx="7300913" cy="1380634"/>
          </a:xfrm>
          <a:prstGeom prst="rect">
            <a:avLst/>
          </a:prstGeom>
          <a:noFill/>
        </p:spPr>
        <p:txBody>
          <a:bodyPr>
            <a:spAutoFit/>
          </a:bodyPr>
          <a:lstStyle/>
          <a:p>
            <a:pPr algn="ctr" eaLnBrk="1" fontAlgn="auto" hangingPunct="1">
              <a:lnSpc>
                <a:spcPct val="114000"/>
              </a:lnSpc>
              <a:spcBef>
                <a:spcPts val="0"/>
              </a:spcBef>
              <a:spcAft>
                <a:spcPts val="600"/>
              </a:spcAft>
              <a:defRPr/>
            </a:pPr>
            <a:r>
              <a:rPr lang="en-US" sz="285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600"/>
              </a:spcAft>
              <a:defRPr/>
            </a:pPr>
            <a:r>
              <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1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866" y="503238"/>
            <a:ext cx="1388269"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325925" y="6211288"/>
            <a:ext cx="5204375" cy="365125"/>
          </a:xfrm>
        </p:spPr>
        <p:txBody>
          <a:bodyPr/>
          <a:lstStyle>
            <a:lvl1pPr marL="0" indent="0">
              <a:buNone/>
              <a:defRPr sz="975"/>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8442723" y="6265864"/>
            <a:ext cx="396478" cy="365125"/>
          </a:xfrm>
          <a:prstGeom prst="rect">
            <a:avLst/>
          </a:prstGeom>
        </p:spPr>
        <p:txBody>
          <a:bodyPr vert="horz" lIns="91440" tIns="45720" rIns="91440" bIns="45720" rtlCol="0" anchor="ctr"/>
          <a:lstStyle>
            <a:lvl1pPr algn="ctr" eaLnBrk="1" fontAlgn="auto" hangingPunct="1">
              <a:spcBef>
                <a:spcPts val="0"/>
              </a:spcBef>
              <a:spcAft>
                <a:spcPts val="0"/>
              </a:spcAft>
              <a:defRPr sz="975" b="1" i="0" smtClean="0">
                <a:solidFill>
                  <a:schemeClr val="tx1"/>
                </a:solidFill>
                <a:latin typeface="Montserrat" pitchFamily="2" charset="77"/>
              </a:defRPr>
            </a:lvl1pPr>
          </a:lstStyle>
          <a:p>
            <a:fld id="{C1FF6DA9-008F-8B48-92A6-B652298478BF}" type="slidenum">
              <a:rPr lang="en-US" smtClean="0"/>
              <a:t>‹#›</a:t>
            </a:fld>
            <a:endParaRPr lang="en-US"/>
          </a:p>
        </p:txBody>
      </p:sp>
      <p:grpSp>
        <p:nvGrpSpPr>
          <p:cNvPr id="38" name="Group 37">
            <a:extLst>
              <a:ext uri="{FF2B5EF4-FFF2-40B4-BE49-F238E27FC236}">
                <a16:creationId xmlns:a16="http://schemas.microsoft.com/office/drawing/2014/main" id="{BF151072-697D-AA2D-D044-F22E19E2B5AC}"/>
              </a:ext>
            </a:extLst>
          </p:cNvPr>
          <p:cNvGrpSpPr/>
          <p:nvPr/>
        </p:nvGrpSpPr>
        <p:grpSpPr>
          <a:xfrm>
            <a:off x="662285" y="5017951"/>
            <a:ext cx="7819430"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2072864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p:nvPicPr>
        <p:blipFill rotWithShape="1">
          <a:blip r:embed="rId2"/>
          <a:srcRect r="9568" b="31978"/>
          <a:stretch/>
        </p:blipFill>
        <p:spPr>
          <a:xfrm>
            <a:off x="0" y="134"/>
            <a:ext cx="9141714"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p:nvSpPr>
        <p:spPr>
          <a:xfrm>
            <a:off x="751988" y="2634843"/>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p:nvSpPr>
        <p:spPr>
          <a:xfrm>
            <a:off x="677318" y="1860731"/>
            <a:ext cx="7961586"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285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4791075" y="3006726"/>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4800600" y="33623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4800600" y="36925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724977" y="3016004"/>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734502" y="33716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734502" y="37018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p:nvSpPr>
        <p:spPr>
          <a:xfrm>
            <a:off x="720089" y="5586088"/>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4452" y="5660311"/>
            <a:ext cx="15522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55" y="5065577"/>
            <a:ext cx="200320" cy="213674"/>
          </a:xfrm>
          <a:prstGeom prst="rect">
            <a:avLst/>
          </a:prstGeom>
        </p:spPr>
      </p:pic>
      <p:pic>
        <p:nvPicPr>
          <p:cNvPr id="12" name="Picture 11">
            <a:extLst>
              <a:ext uri="{FF2B5EF4-FFF2-40B4-BE49-F238E27FC236}">
                <a16:creationId xmlns:a16="http://schemas.microsoft.com/office/drawing/2014/main" id="{B01EFF2F-EFB9-600D-FF2B-A035A4A3F27F}"/>
              </a:ext>
            </a:extLst>
          </p:cNvPr>
          <p:cNvPicPr>
            <a:picLocks noChangeAspect="1"/>
          </p:cNvPicPr>
          <p:nvPr/>
        </p:nvPicPr>
        <p:blipFill>
          <a:blip r:embed="rId6"/>
          <a:stretch>
            <a:fillRect/>
          </a:stretch>
        </p:blipFill>
        <p:spPr>
          <a:xfrm>
            <a:off x="1776019" y="5639410"/>
            <a:ext cx="195440" cy="260587"/>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p:nvPicPr>
        <p:blipFill>
          <a:blip r:embed="rId7"/>
          <a:stretch>
            <a:fillRect/>
          </a:stretch>
        </p:blipFill>
        <p:spPr>
          <a:xfrm>
            <a:off x="1776019" y="6068251"/>
            <a:ext cx="195440" cy="260587"/>
          </a:xfrm>
          <a:prstGeom prst="rect">
            <a:avLst/>
          </a:prstGeom>
        </p:spPr>
      </p:pic>
      <p:pic>
        <p:nvPicPr>
          <p:cNvPr id="14" name="Picture 13">
            <a:extLst>
              <a:ext uri="{FF2B5EF4-FFF2-40B4-BE49-F238E27FC236}">
                <a16:creationId xmlns:a16="http://schemas.microsoft.com/office/drawing/2014/main" id="{F6C2B465-8F53-751C-ABCC-3602EEBAC266}"/>
              </a:ext>
            </a:extLst>
          </p:cNvPr>
          <p:cNvPicPr>
            <a:picLocks noChangeAspect="1"/>
          </p:cNvPicPr>
          <p:nvPr/>
        </p:nvPicPr>
        <p:blipFill>
          <a:blip r:embed="rId8"/>
          <a:stretch>
            <a:fillRect/>
          </a:stretch>
        </p:blipFill>
        <p:spPr>
          <a:xfrm>
            <a:off x="505456" y="6096082"/>
            <a:ext cx="221441" cy="290516"/>
          </a:xfrm>
          <a:prstGeom prst="rect">
            <a:avLst/>
          </a:prstGeom>
        </p:spPr>
      </p:pic>
      <p:sp>
        <p:nvSpPr>
          <p:cNvPr id="15" name="TextBox 14">
            <a:extLst>
              <a:ext uri="{FF2B5EF4-FFF2-40B4-BE49-F238E27FC236}">
                <a16:creationId xmlns:a16="http://schemas.microsoft.com/office/drawing/2014/main" id="{A91C3CD7-BB5A-6317-E097-62FEFEA7A979}"/>
              </a:ext>
            </a:extLst>
          </p:cNvPr>
          <p:cNvSpPr txBox="1"/>
          <p:nvPr/>
        </p:nvSpPr>
        <p:spPr>
          <a:xfrm>
            <a:off x="720089" y="6003017"/>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16" name="TextBox 15">
            <a:extLst>
              <a:ext uri="{FF2B5EF4-FFF2-40B4-BE49-F238E27FC236}">
                <a16:creationId xmlns:a16="http://schemas.microsoft.com/office/drawing/2014/main" id="{A51E8617-EEF3-8B33-C104-3CB1902419D9}"/>
              </a:ext>
            </a:extLst>
          </p:cNvPr>
          <p:cNvSpPr txBox="1"/>
          <p:nvPr/>
        </p:nvSpPr>
        <p:spPr>
          <a:xfrm>
            <a:off x="2010930" y="5994757"/>
            <a:ext cx="867641"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17" name="TextBox 16">
            <a:extLst>
              <a:ext uri="{FF2B5EF4-FFF2-40B4-BE49-F238E27FC236}">
                <a16:creationId xmlns:a16="http://schemas.microsoft.com/office/drawing/2014/main" id="{B16A8985-7B10-17C3-D6DF-8BDFF24F5B97}"/>
              </a:ext>
            </a:extLst>
          </p:cNvPr>
          <p:cNvSpPr txBox="1"/>
          <p:nvPr/>
        </p:nvSpPr>
        <p:spPr>
          <a:xfrm>
            <a:off x="2010930" y="5565326"/>
            <a:ext cx="89363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sp>
        <p:nvSpPr>
          <p:cNvPr id="18" name="TextBox 17">
            <a:extLst>
              <a:ext uri="{FF2B5EF4-FFF2-40B4-BE49-F238E27FC236}">
                <a16:creationId xmlns:a16="http://schemas.microsoft.com/office/drawing/2014/main" id="{B6D07AD6-651D-EC69-70C4-FF3AA3D6DB9C}"/>
              </a:ext>
            </a:extLst>
          </p:cNvPr>
          <p:cNvSpPr txBox="1"/>
          <p:nvPr/>
        </p:nvSpPr>
        <p:spPr>
          <a:xfrm>
            <a:off x="3247339" y="5572246"/>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25" name="Picture 24">
            <a:extLst>
              <a:ext uri="{FF2B5EF4-FFF2-40B4-BE49-F238E27FC236}">
                <a16:creationId xmlns:a16="http://schemas.microsoft.com/office/drawing/2014/main" id="{18BDF63F-ABBB-B3E1-4234-06AA2692955B}"/>
              </a:ext>
            </a:extLst>
          </p:cNvPr>
          <p:cNvPicPr>
            <a:picLocks noChangeAspect="1"/>
          </p:cNvPicPr>
          <p:nvPr/>
        </p:nvPicPr>
        <p:blipFill>
          <a:blip r:embed="rId9"/>
          <a:stretch>
            <a:fillRect/>
          </a:stretch>
        </p:blipFill>
        <p:spPr>
          <a:xfrm>
            <a:off x="2966762" y="5551965"/>
            <a:ext cx="345606" cy="460808"/>
          </a:xfrm>
          <a:prstGeom prst="rect">
            <a:avLst/>
          </a:prstGeom>
        </p:spPr>
      </p:pic>
      <p:sp>
        <p:nvSpPr>
          <p:cNvPr id="26" name="Action Button: Custom 25">
            <a:hlinkClick r:id="rId10" highlightClick="1"/>
            <a:extLst>
              <a:ext uri="{FF2B5EF4-FFF2-40B4-BE49-F238E27FC236}">
                <a16:creationId xmlns:a16="http://schemas.microsoft.com/office/drawing/2014/main" id="{20FB1365-12F4-4BFF-D281-67B6AE8FCB07}"/>
              </a:ext>
            </a:extLst>
          </p:cNvPr>
          <p:cNvSpPr/>
          <p:nvPr/>
        </p:nvSpPr>
        <p:spPr>
          <a:xfrm>
            <a:off x="515640" y="5493596"/>
            <a:ext cx="1023623"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Action Button: Custom 26">
            <a:hlinkClick r:id="rId11" highlightClick="1"/>
            <a:extLst>
              <a:ext uri="{FF2B5EF4-FFF2-40B4-BE49-F238E27FC236}">
                <a16:creationId xmlns:a16="http://schemas.microsoft.com/office/drawing/2014/main" id="{14FF3C4C-4CA0-9449-FB86-9E579EE2D287}"/>
              </a:ext>
            </a:extLst>
          </p:cNvPr>
          <p:cNvSpPr/>
          <p:nvPr/>
        </p:nvSpPr>
        <p:spPr>
          <a:xfrm>
            <a:off x="599754" y="5918195"/>
            <a:ext cx="96411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Action Button: Custom 27">
            <a:hlinkClick r:id="rId12" highlightClick="1"/>
            <a:extLst>
              <a:ext uri="{FF2B5EF4-FFF2-40B4-BE49-F238E27FC236}">
                <a16:creationId xmlns:a16="http://schemas.microsoft.com/office/drawing/2014/main" id="{02C38EE5-68F8-8BB9-92CC-DF7368D5B070}"/>
              </a:ext>
            </a:extLst>
          </p:cNvPr>
          <p:cNvSpPr/>
          <p:nvPr/>
        </p:nvSpPr>
        <p:spPr>
          <a:xfrm>
            <a:off x="1951497" y="6268480"/>
            <a:ext cx="953069"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Action Button: Custom 33">
            <a:hlinkClick r:id="rId13" highlightClick="1"/>
            <a:extLst>
              <a:ext uri="{FF2B5EF4-FFF2-40B4-BE49-F238E27FC236}">
                <a16:creationId xmlns:a16="http://schemas.microsoft.com/office/drawing/2014/main" id="{3D0A014B-152A-4543-DD81-CB9F48253628}"/>
              </a:ext>
            </a:extLst>
          </p:cNvPr>
          <p:cNvSpPr/>
          <p:nvPr/>
        </p:nvSpPr>
        <p:spPr>
          <a:xfrm>
            <a:off x="1829169" y="5405930"/>
            <a:ext cx="1120347"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Action Button: Custom 35">
            <a:hlinkClick r:id="rId14" highlightClick="1"/>
            <a:extLst>
              <a:ext uri="{FF2B5EF4-FFF2-40B4-BE49-F238E27FC236}">
                <a16:creationId xmlns:a16="http://schemas.microsoft.com/office/drawing/2014/main" id="{D08222F4-6375-5A26-3D85-22DBFCCFFBFA}"/>
              </a:ext>
            </a:extLst>
          </p:cNvPr>
          <p:cNvSpPr/>
          <p:nvPr/>
        </p:nvSpPr>
        <p:spPr>
          <a:xfrm>
            <a:off x="2971876" y="5600180"/>
            <a:ext cx="203109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 Placeholder 1">
            <a:extLst>
              <a:ext uri="{FF2B5EF4-FFF2-40B4-BE49-F238E27FC236}">
                <a16:creationId xmlns:a16="http://schemas.microsoft.com/office/drawing/2014/main" id="{8301A0D9-8795-0C8C-4289-2F03FF6A54B5}"/>
              </a:ext>
            </a:extLst>
          </p:cNvPr>
          <p:cNvSpPr>
            <a:spLocks noGrp="1"/>
          </p:cNvSpPr>
          <p:nvPr>
            <p:ph type="body" sz="quarter" idx="13" hasCustomPrompt="1"/>
          </p:nvPr>
        </p:nvSpPr>
        <p:spPr>
          <a:xfrm>
            <a:off x="1636188" y="5042522"/>
            <a:ext cx="3952792" cy="457908"/>
          </a:xfrm>
        </p:spPr>
        <p:txBody>
          <a:bodyPr/>
          <a:lstStyle>
            <a:lvl1pPr marL="0" indent="0">
              <a:buNone/>
              <a:defRPr>
                <a:solidFill>
                  <a:schemeClr val="bg1"/>
                </a:solidFill>
                <a:latin typeface="+mj-lt"/>
              </a:defRPr>
            </a:lvl1pPr>
          </a:lstStyle>
          <a:p>
            <a:r>
              <a:rPr lang="en-US" dirty="0"/>
              <a:t>/</a:t>
            </a:r>
          </a:p>
        </p:txBody>
      </p:sp>
      <p:sp>
        <p:nvSpPr>
          <p:cNvPr id="44" name="TextBox 43">
            <a:extLst>
              <a:ext uri="{FF2B5EF4-FFF2-40B4-BE49-F238E27FC236}">
                <a16:creationId xmlns:a16="http://schemas.microsoft.com/office/drawing/2014/main" id="{FF8D2AB6-2500-2ACE-A187-5E9850316DE1}"/>
              </a:ext>
            </a:extLst>
          </p:cNvPr>
          <p:cNvSpPr txBox="1"/>
          <p:nvPr/>
        </p:nvSpPr>
        <p:spPr>
          <a:xfrm>
            <a:off x="729076" y="5011492"/>
            <a:ext cx="1244349" cy="300082"/>
          </a:xfrm>
          <a:prstGeom prst="rect">
            <a:avLst/>
          </a:prstGeom>
          <a:noFill/>
        </p:spPr>
        <p:txBody>
          <a:bodyPr wrap="square" rtlCol="0">
            <a:spAutoFit/>
          </a:bodyPr>
          <a:lstStyle/>
          <a:p>
            <a:r>
              <a:rPr lang="en-US" sz="1350" dirty="0" err="1">
                <a:solidFill>
                  <a:schemeClr val="bg1"/>
                </a:solidFill>
                <a:latin typeface="+mj-lt"/>
              </a:rPr>
              <a:t>ncdot.gov</a:t>
            </a:r>
            <a:endParaRPr lang="en-US" sz="1350" dirty="0">
              <a:solidFill>
                <a:schemeClr val="bg1"/>
              </a:solidFill>
              <a:latin typeface="+mj-lt"/>
            </a:endParaRPr>
          </a:p>
        </p:txBody>
      </p:sp>
      <p:sp>
        <p:nvSpPr>
          <p:cNvPr id="47" name="TextBox 46">
            <a:extLst>
              <a:ext uri="{FF2B5EF4-FFF2-40B4-BE49-F238E27FC236}">
                <a16:creationId xmlns:a16="http://schemas.microsoft.com/office/drawing/2014/main" id="{E6740EF4-72A5-384E-B803-2BB4F96F09BB}"/>
              </a:ext>
            </a:extLst>
          </p:cNvPr>
          <p:cNvSpPr txBox="1"/>
          <p:nvPr/>
        </p:nvSpPr>
        <p:spPr>
          <a:xfrm>
            <a:off x="3247339" y="5995828"/>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48" name="Picture 47">
            <a:extLst>
              <a:ext uri="{FF2B5EF4-FFF2-40B4-BE49-F238E27FC236}">
                <a16:creationId xmlns:a16="http://schemas.microsoft.com/office/drawing/2014/main" id="{5DFE4F8C-7101-EDC1-7E45-DFC812774EE6}"/>
              </a:ext>
            </a:extLst>
          </p:cNvPr>
          <p:cNvPicPr>
            <a:picLocks noChangeAspect="1"/>
          </p:cNvPicPr>
          <p:nvPr/>
        </p:nvPicPr>
        <p:blipFill>
          <a:blip r:embed="rId15"/>
          <a:srcRect/>
          <a:stretch/>
        </p:blipFill>
        <p:spPr>
          <a:xfrm>
            <a:off x="3038635" y="6066364"/>
            <a:ext cx="201859" cy="269253"/>
          </a:xfrm>
          <a:prstGeom prst="rect">
            <a:avLst/>
          </a:prstGeom>
        </p:spPr>
      </p:pic>
      <p:sp>
        <p:nvSpPr>
          <p:cNvPr id="50" name="Action Button: Custom 49">
            <a:hlinkClick r:id="rId16" highlightClick="1"/>
            <a:extLst>
              <a:ext uri="{FF2B5EF4-FFF2-40B4-BE49-F238E27FC236}">
                <a16:creationId xmlns:a16="http://schemas.microsoft.com/office/drawing/2014/main" id="{C9479CDC-4D83-820E-4B15-6457B6110DA6}"/>
              </a:ext>
            </a:extLst>
          </p:cNvPr>
          <p:cNvSpPr/>
          <p:nvPr/>
        </p:nvSpPr>
        <p:spPr>
          <a:xfrm>
            <a:off x="2966762" y="6019241"/>
            <a:ext cx="2036205"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extBox 51">
            <a:extLst>
              <a:ext uri="{FF2B5EF4-FFF2-40B4-BE49-F238E27FC236}">
                <a16:creationId xmlns:a16="http://schemas.microsoft.com/office/drawing/2014/main" id="{27DBB238-9EF9-BDFB-BC7B-C61CE5530323}"/>
              </a:ext>
            </a:extLst>
          </p:cNvPr>
          <p:cNvSpPr txBox="1"/>
          <p:nvPr/>
        </p:nvSpPr>
        <p:spPr>
          <a:xfrm>
            <a:off x="5430190" y="5572246"/>
            <a:ext cx="840118" cy="549766"/>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pic>
        <p:nvPicPr>
          <p:cNvPr id="53" name="Picture 52">
            <a:extLst>
              <a:ext uri="{FF2B5EF4-FFF2-40B4-BE49-F238E27FC236}">
                <a16:creationId xmlns:a16="http://schemas.microsoft.com/office/drawing/2014/main" id="{4D525F44-5AD6-1761-6190-27B0B4DBE39A}"/>
              </a:ext>
            </a:extLst>
          </p:cNvPr>
          <p:cNvPicPr>
            <a:picLocks noChangeAspect="1"/>
          </p:cNvPicPr>
          <p:nvPr/>
        </p:nvPicPr>
        <p:blipFill>
          <a:blip r:embed="rId17"/>
          <a:srcRect/>
          <a:stretch/>
        </p:blipFill>
        <p:spPr>
          <a:xfrm>
            <a:off x="5164264" y="5551965"/>
            <a:ext cx="316305" cy="460808"/>
          </a:xfrm>
          <a:prstGeom prst="rect">
            <a:avLst/>
          </a:prstGeom>
        </p:spPr>
      </p:pic>
      <p:sp>
        <p:nvSpPr>
          <p:cNvPr id="54" name="Action Button: Custom 53">
            <a:hlinkClick r:id="rId18" highlightClick="1"/>
            <a:extLst>
              <a:ext uri="{FF2B5EF4-FFF2-40B4-BE49-F238E27FC236}">
                <a16:creationId xmlns:a16="http://schemas.microsoft.com/office/drawing/2014/main" id="{325F3CE3-E1EC-BE21-3595-9B5404F4976E}"/>
              </a:ext>
            </a:extLst>
          </p:cNvPr>
          <p:cNvSpPr/>
          <p:nvPr/>
        </p:nvSpPr>
        <p:spPr>
          <a:xfrm>
            <a:off x="5158912" y="5576988"/>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5" name="Picture 54">
            <a:extLst>
              <a:ext uri="{FF2B5EF4-FFF2-40B4-BE49-F238E27FC236}">
                <a16:creationId xmlns:a16="http://schemas.microsoft.com/office/drawing/2014/main" id="{C0DC30E9-4AAC-8860-89E0-CAC916428E14}"/>
              </a:ext>
            </a:extLst>
          </p:cNvPr>
          <p:cNvPicPr>
            <a:picLocks noChangeAspect="1"/>
          </p:cNvPicPr>
          <p:nvPr/>
        </p:nvPicPr>
        <p:blipFill>
          <a:blip r:embed="rId19"/>
          <a:srcRect/>
          <a:stretch/>
        </p:blipFill>
        <p:spPr>
          <a:xfrm>
            <a:off x="5223597" y="6113914"/>
            <a:ext cx="205402" cy="221703"/>
          </a:xfrm>
          <a:prstGeom prst="rect">
            <a:avLst/>
          </a:prstGeom>
        </p:spPr>
      </p:pic>
      <p:sp>
        <p:nvSpPr>
          <p:cNvPr id="56" name="Action Button: Custom 55">
            <a:hlinkClick r:id="rId14" highlightClick="1"/>
            <a:extLst>
              <a:ext uri="{FF2B5EF4-FFF2-40B4-BE49-F238E27FC236}">
                <a16:creationId xmlns:a16="http://schemas.microsoft.com/office/drawing/2014/main" id="{7183C48D-0842-F6A5-B5ED-7E0652F39E91}"/>
              </a:ext>
            </a:extLst>
          </p:cNvPr>
          <p:cNvSpPr/>
          <p:nvPr/>
        </p:nvSpPr>
        <p:spPr>
          <a:xfrm>
            <a:off x="5367994" y="6035077"/>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Action Button: Custom 56">
            <a:hlinkClick r:id="rId20" highlightClick="1"/>
            <a:extLst>
              <a:ext uri="{FF2B5EF4-FFF2-40B4-BE49-F238E27FC236}">
                <a16:creationId xmlns:a16="http://schemas.microsoft.com/office/drawing/2014/main" id="{5683F161-4C28-B7AE-1326-39BD2364ED9F}"/>
              </a:ext>
            </a:extLst>
          </p:cNvPr>
          <p:cNvSpPr/>
          <p:nvPr/>
        </p:nvSpPr>
        <p:spPr>
          <a:xfrm>
            <a:off x="5223598" y="6040707"/>
            <a:ext cx="1531254"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TextBox 58">
            <a:extLst>
              <a:ext uri="{FF2B5EF4-FFF2-40B4-BE49-F238E27FC236}">
                <a16:creationId xmlns:a16="http://schemas.microsoft.com/office/drawing/2014/main" id="{FBC5A297-F995-62E8-5CAD-0E05A7D4D2B1}"/>
              </a:ext>
            </a:extLst>
          </p:cNvPr>
          <p:cNvSpPr txBox="1"/>
          <p:nvPr/>
        </p:nvSpPr>
        <p:spPr>
          <a:xfrm>
            <a:off x="5430190" y="6007143"/>
            <a:ext cx="1872206"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View All Channels</a:t>
            </a:r>
          </a:p>
        </p:txBody>
      </p:sp>
    </p:spTree>
    <p:extLst>
      <p:ext uri="{BB962C8B-B14F-4D97-AF65-F5344CB8AC3E}">
        <p14:creationId xmlns:p14="http://schemas.microsoft.com/office/powerpoint/2010/main" val="1876004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p:nvPicPr>
        <p:blipFill rotWithShape="1">
          <a:blip r:embed="rId2"/>
          <a:srcRect r="9568" b="31978"/>
          <a:stretch/>
        </p:blipFill>
        <p:spPr>
          <a:xfrm>
            <a:off x="0" y="134"/>
            <a:ext cx="9141714"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p:nvSpPr>
        <p:spPr>
          <a:xfrm>
            <a:off x="751988" y="2634843"/>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p:nvSpPr>
        <p:spPr>
          <a:xfrm>
            <a:off x="677318" y="1860731"/>
            <a:ext cx="7961586"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285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4791075" y="3006726"/>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4800600" y="33623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4800600" y="36925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724977" y="3016004"/>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734502" y="33716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734502" y="37018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p:nvSpPr>
        <p:spPr>
          <a:xfrm>
            <a:off x="677667" y="5041521"/>
            <a:ext cx="1174264"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@NCDOT_IMD</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4452" y="5153452"/>
            <a:ext cx="15522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55" y="4728623"/>
            <a:ext cx="200320" cy="213674"/>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p:nvPicPr>
        <p:blipFill>
          <a:blip r:embed="rId6"/>
          <a:stretch>
            <a:fillRect/>
          </a:stretch>
        </p:blipFill>
        <p:spPr>
          <a:xfrm>
            <a:off x="1850988" y="5116081"/>
            <a:ext cx="195440" cy="260587"/>
          </a:xfrm>
          <a:prstGeom prst="rect">
            <a:avLst/>
          </a:prstGeom>
        </p:spPr>
      </p:pic>
      <p:sp>
        <p:nvSpPr>
          <p:cNvPr id="16" name="TextBox 15">
            <a:extLst>
              <a:ext uri="{FF2B5EF4-FFF2-40B4-BE49-F238E27FC236}">
                <a16:creationId xmlns:a16="http://schemas.microsoft.com/office/drawing/2014/main" id="{A51E8617-EEF3-8B33-C104-3CB1902419D9}"/>
              </a:ext>
            </a:extLst>
          </p:cNvPr>
          <p:cNvSpPr txBox="1"/>
          <p:nvPr/>
        </p:nvSpPr>
        <p:spPr>
          <a:xfrm>
            <a:off x="2056478" y="5042587"/>
            <a:ext cx="1022256"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NCDOT-IMD</a:t>
            </a:r>
          </a:p>
        </p:txBody>
      </p:sp>
      <p:sp>
        <p:nvSpPr>
          <p:cNvPr id="26" name="Action Button: Custom 25">
            <a:hlinkClick r:id="rId7" highlightClick="1"/>
            <a:extLst>
              <a:ext uri="{FF2B5EF4-FFF2-40B4-BE49-F238E27FC236}">
                <a16:creationId xmlns:a16="http://schemas.microsoft.com/office/drawing/2014/main" id="{20FB1365-12F4-4BFF-D281-67B6AE8FCB07}"/>
              </a:ext>
            </a:extLst>
          </p:cNvPr>
          <p:cNvSpPr/>
          <p:nvPr/>
        </p:nvSpPr>
        <p:spPr>
          <a:xfrm>
            <a:off x="548832" y="4931980"/>
            <a:ext cx="1187716"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Action Button: Custom 27">
            <a:hlinkClick r:id="rId8" highlightClick="1"/>
            <a:extLst>
              <a:ext uri="{FF2B5EF4-FFF2-40B4-BE49-F238E27FC236}">
                <a16:creationId xmlns:a16="http://schemas.microsoft.com/office/drawing/2014/main" id="{02C38EE5-68F8-8BB9-92CC-DF7368D5B070}"/>
              </a:ext>
            </a:extLst>
          </p:cNvPr>
          <p:cNvSpPr/>
          <p:nvPr/>
        </p:nvSpPr>
        <p:spPr>
          <a:xfrm>
            <a:off x="1980765" y="4807766"/>
            <a:ext cx="1112231"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a:extLst>
              <a:ext uri="{FF2B5EF4-FFF2-40B4-BE49-F238E27FC236}">
                <a16:creationId xmlns:a16="http://schemas.microsoft.com/office/drawing/2014/main" id="{FF8D2AB6-2500-2ACE-A187-5E9850316DE1}"/>
              </a:ext>
            </a:extLst>
          </p:cNvPr>
          <p:cNvSpPr txBox="1"/>
          <p:nvPr/>
        </p:nvSpPr>
        <p:spPr>
          <a:xfrm>
            <a:off x="729075" y="4665111"/>
            <a:ext cx="4159726" cy="300082"/>
          </a:xfrm>
          <a:prstGeom prst="rect">
            <a:avLst/>
          </a:prstGeom>
          <a:noFill/>
        </p:spPr>
        <p:txBody>
          <a:bodyPr wrap="square" rtlCol="0">
            <a:spAutoFit/>
          </a:bodyPr>
          <a:lstStyle/>
          <a:p>
            <a:r>
              <a:rPr lang="en-US" sz="1350" dirty="0" err="1">
                <a:solidFill>
                  <a:schemeClr val="bg1"/>
                </a:solidFill>
                <a:latin typeface="+mj-lt"/>
              </a:rPr>
              <a:t>ncdot.gov</a:t>
            </a:r>
            <a:r>
              <a:rPr lang="en-US" sz="1350" dirty="0">
                <a:solidFill>
                  <a:schemeClr val="bg1"/>
                </a:solidFill>
                <a:latin typeface="+mj-lt"/>
              </a:rPr>
              <a:t>/divisions/integrated-mobility</a:t>
            </a:r>
          </a:p>
        </p:txBody>
      </p:sp>
      <p:sp>
        <p:nvSpPr>
          <p:cNvPr id="54" name="Action Button: Custom 53">
            <a:hlinkClick r:id="rId9" highlightClick="1"/>
            <a:extLst>
              <a:ext uri="{FF2B5EF4-FFF2-40B4-BE49-F238E27FC236}">
                <a16:creationId xmlns:a16="http://schemas.microsoft.com/office/drawing/2014/main" id="{325F3CE3-E1EC-BE21-3595-9B5404F4976E}"/>
              </a:ext>
            </a:extLst>
          </p:cNvPr>
          <p:cNvSpPr/>
          <p:nvPr/>
        </p:nvSpPr>
        <p:spPr>
          <a:xfrm>
            <a:off x="5223026" y="5424978"/>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hlinkClick r:id="rId10"/>
            <a:extLst>
              <a:ext uri="{FF2B5EF4-FFF2-40B4-BE49-F238E27FC236}">
                <a16:creationId xmlns:a16="http://schemas.microsoft.com/office/drawing/2014/main" id="{15CDDBCE-2F1D-B2D7-0F7C-AB53D14703C4}"/>
              </a:ext>
            </a:extLst>
          </p:cNvPr>
          <p:cNvSpPr/>
          <p:nvPr/>
        </p:nvSpPr>
        <p:spPr>
          <a:xfrm>
            <a:off x="488260" y="4473746"/>
            <a:ext cx="3718452" cy="542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Action Button: Custom 31">
            <a:hlinkClick r:id="rId11" highlightClick="1"/>
            <a:extLst>
              <a:ext uri="{FF2B5EF4-FFF2-40B4-BE49-F238E27FC236}">
                <a16:creationId xmlns:a16="http://schemas.microsoft.com/office/drawing/2014/main" id="{6B55EE7C-6591-959A-F25F-2D235942CF60}"/>
              </a:ext>
            </a:extLst>
          </p:cNvPr>
          <p:cNvSpPr/>
          <p:nvPr/>
        </p:nvSpPr>
        <p:spPr>
          <a:xfrm>
            <a:off x="695587" y="5538952"/>
            <a:ext cx="1023623"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756D286B-F177-77A3-7321-BFE04BC37C59}"/>
              </a:ext>
            </a:extLst>
          </p:cNvPr>
          <p:cNvSpPr txBox="1"/>
          <p:nvPr/>
        </p:nvSpPr>
        <p:spPr>
          <a:xfrm>
            <a:off x="3417025" y="5610991"/>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14" name="Picture 13">
            <a:extLst>
              <a:ext uri="{FF2B5EF4-FFF2-40B4-BE49-F238E27FC236}">
                <a16:creationId xmlns:a16="http://schemas.microsoft.com/office/drawing/2014/main" id="{FA76AB81-B11C-7747-F459-73351188D8F0}"/>
              </a:ext>
            </a:extLst>
          </p:cNvPr>
          <p:cNvPicPr>
            <a:picLocks noChangeAspect="1"/>
          </p:cNvPicPr>
          <p:nvPr/>
        </p:nvPicPr>
        <p:blipFill>
          <a:blip r:embed="rId12"/>
          <a:stretch>
            <a:fillRect/>
          </a:stretch>
        </p:blipFill>
        <p:spPr>
          <a:xfrm>
            <a:off x="3136448" y="5590710"/>
            <a:ext cx="345606" cy="460808"/>
          </a:xfrm>
          <a:prstGeom prst="rect">
            <a:avLst/>
          </a:prstGeom>
        </p:spPr>
      </p:pic>
      <p:sp>
        <p:nvSpPr>
          <p:cNvPr id="15" name="Action Button: Custom 14">
            <a:hlinkClick r:id="rId13" highlightClick="1"/>
            <a:extLst>
              <a:ext uri="{FF2B5EF4-FFF2-40B4-BE49-F238E27FC236}">
                <a16:creationId xmlns:a16="http://schemas.microsoft.com/office/drawing/2014/main" id="{388CC379-4DF2-CB84-AEC7-9DAD98D26DE6}"/>
              </a:ext>
            </a:extLst>
          </p:cNvPr>
          <p:cNvSpPr/>
          <p:nvPr/>
        </p:nvSpPr>
        <p:spPr>
          <a:xfrm>
            <a:off x="3199376" y="5598687"/>
            <a:ext cx="203109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A12F611E-F1C7-EE12-03E9-88E6CEB189BF}"/>
              </a:ext>
            </a:extLst>
          </p:cNvPr>
          <p:cNvSpPr txBox="1"/>
          <p:nvPr/>
        </p:nvSpPr>
        <p:spPr>
          <a:xfrm>
            <a:off x="3417025" y="5995828"/>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27" name="Picture 26">
            <a:extLst>
              <a:ext uri="{FF2B5EF4-FFF2-40B4-BE49-F238E27FC236}">
                <a16:creationId xmlns:a16="http://schemas.microsoft.com/office/drawing/2014/main" id="{B497426F-A084-12A9-94BB-FD337E2359E0}"/>
              </a:ext>
            </a:extLst>
          </p:cNvPr>
          <p:cNvPicPr>
            <a:picLocks noChangeAspect="1"/>
          </p:cNvPicPr>
          <p:nvPr/>
        </p:nvPicPr>
        <p:blipFill>
          <a:blip r:embed="rId14"/>
          <a:srcRect/>
          <a:stretch/>
        </p:blipFill>
        <p:spPr>
          <a:xfrm>
            <a:off x="3208321" y="6066364"/>
            <a:ext cx="201859" cy="269253"/>
          </a:xfrm>
          <a:prstGeom prst="rect">
            <a:avLst/>
          </a:prstGeom>
        </p:spPr>
      </p:pic>
      <p:sp>
        <p:nvSpPr>
          <p:cNvPr id="34" name="Action Button: Custom 33">
            <a:hlinkClick r:id="rId15" highlightClick="1"/>
            <a:extLst>
              <a:ext uri="{FF2B5EF4-FFF2-40B4-BE49-F238E27FC236}">
                <a16:creationId xmlns:a16="http://schemas.microsoft.com/office/drawing/2014/main" id="{A285BFAA-AE7F-4B1B-098C-8170217D1663}"/>
              </a:ext>
            </a:extLst>
          </p:cNvPr>
          <p:cNvSpPr/>
          <p:nvPr/>
        </p:nvSpPr>
        <p:spPr>
          <a:xfrm>
            <a:off x="3227137" y="6068878"/>
            <a:ext cx="2036205"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TextBox 37">
            <a:extLst>
              <a:ext uri="{FF2B5EF4-FFF2-40B4-BE49-F238E27FC236}">
                <a16:creationId xmlns:a16="http://schemas.microsoft.com/office/drawing/2014/main" id="{8FCFBB83-C9AC-CE48-C863-61FB70AC8D43}"/>
              </a:ext>
            </a:extLst>
          </p:cNvPr>
          <p:cNvSpPr txBox="1"/>
          <p:nvPr/>
        </p:nvSpPr>
        <p:spPr>
          <a:xfrm>
            <a:off x="5663504" y="5616893"/>
            <a:ext cx="840118" cy="549766"/>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pic>
        <p:nvPicPr>
          <p:cNvPr id="39" name="Picture 38">
            <a:extLst>
              <a:ext uri="{FF2B5EF4-FFF2-40B4-BE49-F238E27FC236}">
                <a16:creationId xmlns:a16="http://schemas.microsoft.com/office/drawing/2014/main" id="{6AAF0C6C-A63F-D40C-E44C-8322CE8238C6}"/>
              </a:ext>
            </a:extLst>
          </p:cNvPr>
          <p:cNvPicPr>
            <a:picLocks noChangeAspect="1"/>
          </p:cNvPicPr>
          <p:nvPr/>
        </p:nvPicPr>
        <p:blipFill>
          <a:blip r:embed="rId16"/>
          <a:srcRect/>
          <a:stretch/>
        </p:blipFill>
        <p:spPr>
          <a:xfrm>
            <a:off x="5397578" y="5590710"/>
            <a:ext cx="316305" cy="460808"/>
          </a:xfrm>
          <a:prstGeom prst="rect">
            <a:avLst/>
          </a:prstGeom>
        </p:spPr>
      </p:pic>
      <p:sp>
        <p:nvSpPr>
          <p:cNvPr id="40" name="Action Button: Custom 39">
            <a:hlinkClick r:id="rId9" highlightClick="1"/>
            <a:extLst>
              <a:ext uri="{FF2B5EF4-FFF2-40B4-BE49-F238E27FC236}">
                <a16:creationId xmlns:a16="http://schemas.microsoft.com/office/drawing/2014/main" id="{29DD818C-B82F-D33F-1949-F3C1BE4EBB04}"/>
              </a:ext>
            </a:extLst>
          </p:cNvPr>
          <p:cNvSpPr/>
          <p:nvPr/>
        </p:nvSpPr>
        <p:spPr>
          <a:xfrm>
            <a:off x="5419671" y="5581283"/>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1" name="Picture 40">
            <a:extLst>
              <a:ext uri="{FF2B5EF4-FFF2-40B4-BE49-F238E27FC236}">
                <a16:creationId xmlns:a16="http://schemas.microsoft.com/office/drawing/2014/main" id="{21AAC932-36C9-FE3D-DDA4-B1D55F9C52C1}"/>
              </a:ext>
            </a:extLst>
          </p:cNvPr>
          <p:cNvPicPr>
            <a:picLocks noChangeAspect="1"/>
          </p:cNvPicPr>
          <p:nvPr/>
        </p:nvPicPr>
        <p:blipFill>
          <a:blip r:embed="rId17"/>
          <a:srcRect/>
          <a:stretch/>
        </p:blipFill>
        <p:spPr>
          <a:xfrm>
            <a:off x="5456911" y="6113914"/>
            <a:ext cx="205402" cy="221703"/>
          </a:xfrm>
          <a:prstGeom prst="rect">
            <a:avLst/>
          </a:prstGeom>
        </p:spPr>
      </p:pic>
      <p:sp>
        <p:nvSpPr>
          <p:cNvPr id="42" name="Action Button: Custom 41">
            <a:hlinkClick r:id="rId13" highlightClick="1"/>
            <a:extLst>
              <a:ext uri="{FF2B5EF4-FFF2-40B4-BE49-F238E27FC236}">
                <a16:creationId xmlns:a16="http://schemas.microsoft.com/office/drawing/2014/main" id="{E8B3B8CE-925D-A4ED-29F6-7D581C919872}"/>
              </a:ext>
            </a:extLst>
          </p:cNvPr>
          <p:cNvSpPr/>
          <p:nvPr/>
        </p:nvSpPr>
        <p:spPr>
          <a:xfrm>
            <a:off x="5367994" y="6035077"/>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Action Button: Custom 42">
            <a:hlinkClick r:id="rId18" highlightClick="1"/>
            <a:extLst>
              <a:ext uri="{FF2B5EF4-FFF2-40B4-BE49-F238E27FC236}">
                <a16:creationId xmlns:a16="http://schemas.microsoft.com/office/drawing/2014/main" id="{3E59482A-5E9D-4F5F-A609-F352AD6382EF}"/>
              </a:ext>
            </a:extLst>
          </p:cNvPr>
          <p:cNvSpPr/>
          <p:nvPr/>
        </p:nvSpPr>
        <p:spPr>
          <a:xfrm>
            <a:off x="5437274" y="6094168"/>
            <a:ext cx="1531254"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a:extLst>
              <a:ext uri="{FF2B5EF4-FFF2-40B4-BE49-F238E27FC236}">
                <a16:creationId xmlns:a16="http://schemas.microsoft.com/office/drawing/2014/main" id="{A860DC5A-37CD-7920-D9BA-1F11BD5EB7FC}"/>
              </a:ext>
            </a:extLst>
          </p:cNvPr>
          <p:cNvSpPr txBox="1"/>
          <p:nvPr/>
        </p:nvSpPr>
        <p:spPr>
          <a:xfrm>
            <a:off x="689333" y="5624833"/>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pic>
        <p:nvPicPr>
          <p:cNvPr id="46" name="Picture 36">
            <a:extLst>
              <a:ext uri="{FF2B5EF4-FFF2-40B4-BE49-F238E27FC236}">
                <a16:creationId xmlns:a16="http://schemas.microsoft.com/office/drawing/2014/main" id="{EF246FBD-5F07-9101-6F39-8839FEA68B0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4452" y="5699056"/>
            <a:ext cx="155221" cy="211561"/>
          </a:xfrm>
          <a:prstGeom prst="rect">
            <a:avLst/>
          </a:prstGeom>
        </p:spPr>
      </p:pic>
      <p:pic>
        <p:nvPicPr>
          <p:cNvPr id="58" name="Picture 57">
            <a:extLst>
              <a:ext uri="{FF2B5EF4-FFF2-40B4-BE49-F238E27FC236}">
                <a16:creationId xmlns:a16="http://schemas.microsoft.com/office/drawing/2014/main" id="{DF1356A7-E873-163B-3FE0-765B9F006941}"/>
              </a:ext>
            </a:extLst>
          </p:cNvPr>
          <p:cNvPicPr>
            <a:picLocks noChangeAspect="1"/>
          </p:cNvPicPr>
          <p:nvPr/>
        </p:nvPicPr>
        <p:blipFill>
          <a:blip r:embed="rId19"/>
          <a:stretch>
            <a:fillRect/>
          </a:stretch>
        </p:blipFill>
        <p:spPr>
          <a:xfrm>
            <a:off x="1850629" y="5678155"/>
            <a:ext cx="195440" cy="260587"/>
          </a:xfrm>
          <a:prstGeom prst="rect">
            <a:avLst/>
          </a:prstGeom>
        </p:spPr>
      </p:pic>
      <p:pic>
        <p:nvPicPr>
          <p:cNvPr id="60" name="Picture 59">
            <a:extLst>
              <a:ext uri="{FF2B5EF4-FFF2-40B4-BE49-F238E27FC236}">
                <a16:creationId xmlns:a16="http://schemas.microsoft.com/office/drawing/2014/main" id="{CF249C83-1145-BCA4-F4CE-EBAD04C2DB60}"/>
              </a:ext>
            </a:extLst>
          </p:cNvPr>
          <p:cNvPicPr>
            <a:picLocks noChangeAspect="1"/>
          </p:cNvPicPr>
          <p:nvPr/>
        </p:nvPicPr>
        <p:blipFill>
          <a:blip r:embed="rId6"/>
          <a:stretch>
            <a:fillRect/>
          </a:stretch>
        </p:blipFill>
        <p:spPr>
          <a:xfrm>
            <a:off x="1850629" y="6068251"/>
            <a:ext cx="195440" cy="260587"/>
          </a:xfrm>
          <a:prstGeom prst="rect">
            <a:avLst/>
          </a:prstGeom>
        </p:spPr>
      </p:pic>
      <p:pic>
        <p:nvPicPr>
          <p:cNvPr id="61" name="Picture 60">
            <a:extLst>
              <a:ext uri="{FF2B5EF4-FFF2-40B4-BE49-F238E27FC236}">
                <a16:creationId xmlns:a16="http://schemas.microsoft.com/office/drawing/2014/main" id="{5F15227B-D0F1-98DE-BA95-069F3E5B7B0B}"/>
              </a:ext>
            </a:extLst>
          </p:cNvPr>
          <p:cNvPicPr>
            <a:picLocks noChangeAspect="1"/>
          </p:cNvPicPr>
          <p:nvPr/>
        </p:nvPicPr>
        <p:blipFill>
          <a:blip r:embed="rId20"/>
          <a:stretch>
            <a:fillRect/>
          </a:stretch>
        </p:blipFill>
        <p:spPr>
          <a:xfrm>
            <a:off x="505456" y="6096082"/>
            <a:ext cx="221441" cy="290516"/>
          </a:xfrm>
          <a:prstGeom prst="rect">
            <a:avLst/>
          </a:prstGeom>
        </p:spPr>
      </p:pic>
      <p:sp>
        <p:nvSpPr>
          <p:cNvPr id="62" name="TextBox 61">
            <a:extLst>
              <a:ext uri="{FF2B5EF4-FFF2-40B4-BE49-F238E27FC236}">
                <a16:creationId xmlns:a16="http://schemas.microsoft.com/office/drawing/2014/main" id="{1946C47E-8699-2D18-0AFA-F2249F259FBD}"/>
              </a:ext>
            </a:extLst>
          </p:cNvPr>
          <p:cNvSpPr txBox="1"/>
          <p:nvPr/>
        </p:nvSpPr>
        <p:spPr>
          <a:xfrm>
            <a:off x="704139" y="6003017"/>
            <a:ext cx="882821"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63" name="TextBox 62">
            <a:extLst>
              <a:ext uri="{FF2B5EF4-FFF2-40B4-BE49-F238E27FC236}">
                <a16:creationId xmlns:a16="http://schemas.microsoft.com/office/drawing/2014/main" id="{4E870749-BC5E-102E-F6DB-77689DE1E997}"/>
              </a:ext>
            </a:extLst>
          </p:cNvPr>
          <p:cNvSpPr txBox="1"/>
          <p:nvPr/>
        </p:nvSpPr>
        <p:spPr>
          <a:xfrm>
            <a:off x="2085540" y="5994757"/>
            <a:ext cx="867641"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64" name="TextBox 63">
            <a:extLst>
              <a:ext uri="{FF2B5EF4-FFF2-40B4-BE49-F238E27FC236}">
                <a16:creationId xmlns:a16="http://schemas.microsoft.com/office/drawing/2014/main" id="{1A120FB5-9F71-41FE-EEFB-CBF26D58399E}"/>
              </a:ext>
            </a:extLst>
          </p:cNvPr>
          <p:cNvSpPr txBox="1"/>
          <p:nvPr/>
        </p:nvSpPr>
        <p:spPr>
          <a:xfrm>
            <a:off x="2085540" y="5604071"/>
            <a:ext cx="89363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sp>
        <p:nvSpPr>
          <p:cNvPr id="65" name="Action Button: Custom 64">
            <a:hlinkClick r:id="rId11" highlightClick="1"/>
            <a:extLst>
              <a:ext uri="{FF2B5EF4-FFF2-40B4-BE49-F238E27FC236}">
                <a16:creationId xmlns:a16="http://schemas.microsoft.com/office/drawing/2014/main" id="{A63E1D31-3977-7494-5CF1-9E597E22EB35}"/>
              </a:ext>
            </a:extLst>
          </p:cNvPr>
          <p:cNvSpPr/>
          <p:nvPr/>
        </p:nvSpPr>
        <p:spPr>
          <a:xfrm>
            <a:off x="596668" y="5651758"/>
            <a:ext cx="882820"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6" name="Action Button: Custom 65">
            <a:hlinkClick r:id="rId21" highlightClick="1"/>
            <a:extLst>
              <a:ext uri="{FF2B5EF4-FFF2-40B4-BE49-F238E27FC236}">
                <a16:creationId xmlns:a16="http://schemas.microsoft.com/office/drawing/2014/main" id="{7B6E9D1E-6755-87DF-87C5-9299D1F67CE1}"/>
              </a:ext>
            </a:extLst>
          </p:cNvPr>
          <p:cNvSpPr/>
          <p:nvPr/>
        </p:nvSpPr>
        <p:spPr>
          <a:xfrm>
            <a:off x="582954" y="6044627"/>
            <a:ext cx="896961"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Action Button: Custom 66">
            <a:hlinkClick r:id="rId22" highlightClick="1"/>
            <a:extLst>
              <a:ext uri="{FF2B5EF4-FFF2-40B4-BE49-F238E27FC236}">
                <a16:creationId xmlns:a16="http://schemas.microsoft.com/office/drawing/2014/main" id="{9BCA5828-354F-130A-39D6-18EA1D7808EA}"/>
              </a:ext>
            </a:extLst>
          </p:cNvPr>
          <p:cNvSpPr/>
          <p:nvPr/>
        </p:nvSpPr>
        <p:spPr>
          <a:xfrm>
            <a:off x="1842694" y="6020313"/>
            <a:ext cx="953069"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Action Button: Custom 67">
            <a:hlinkClick r:id="rId23" highlightClick="1"/>
            <a:extLst>
              <a:ext uri="{FF2B5EF4-FFF2-40B4-BE49-F238E27FC236}">
                <a16:creationId xmlns:a16="http://schemas.microsoft.com/office/drawing/2014/main" id="{C0F66C93-67E7-588B-B2EB-EE1AFCA44B6F}"/>
              </a:ext>
            </a:extLst>
          </p:cNvPr>
          <p:cNvSpPr/>
          <p:nvPr/>
        </p:nvSpPr>
        <p:spPr>
          <a:xfrm>
            <a:off x="1842693" y="5577253"/>
            <a:ext cx="1119469"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TextBox 68">
            <a:extLst>
              <a:ext uri="{FF2B5EF4-FFF2-40B4-BE49-F238E27FC236}">
                <a16:creationId xmlns:a16="http://schemas.microsoft.com/office/drawing/2014/main" id="{CFEF18A4-9804-EC42-5D52-2BF1CFADAD00}"/>
              </a:ext>
            </a:extLst>
          </p:cNvPr>
          <p:cNvSpPr txBox="1"/>
          <p:nvPr/>
        </p:nvSpPr>
        <p:spPr>
          <a:xfrm>
            <a:off x="5663504" y="6013045"/>
            <a:ext cx="1872206"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View All Channels</a:t>
            </a:r>
          </a:p>
        </p:txBody>
      </p:sp>
    </p:spTree>
    <p:extLst>
      <p:ext uri="{BB962C8B-B14F-4D97-AF65-F5344CB8AC3E}">
        <p14:creationId xmlns:p14="http://schemas.microsoft.com/office/powerpoint/2010/main" val="1587835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p:nvPicPr>
        <p:blipFill rotWithShape="1">
          <a:blip r:embed="rId2"/>
          <a:srcRect r="9568" b="31978"/>
          <a:stretch/>
        </p:blipFill>
        <p:spPr>
          <a:xfrm>
            <a:off x="0" y="134"/>
            <a:ext cx="9141714"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p:nvSpPr>
        <p:spPr>
          <a:xfrm>
            <a:off x="751988" y="2634843"/>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p:nvSpPr>
        <p:spPr>
          <a:xfrm>
            <a:off x="677318" y="1860731"/>
            <a:ext cx="7961586"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285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4791075" y="3006726"/>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4800600" y="33623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4800600" y="3692526"/>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724977" y="3016004"/>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734502" y="33716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734502" y="3701804"/>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p:nvSpPr>
        <p:spPr>
          <a:xfrm>
            <a:off x="2014683" y="5041565"/>
            <a:ext cx="1174264"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@NCBYTRAIN</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70127" y="5162582"/>
            <a:ext cx="15522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55" y="4728623"/>
            <a:ext cx="200320" cy="213674"/>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p:nvPicPr>
        <p:blipFill>
          <a:blip r:embed="rId6"/>
          <a:stretch>
            <a:fillRect/>
          </a:stretch>
        </p:blipFill>
        <p:spPr>
          <a:xfrm>
            <a:off x="3209215" y="5116125"/>
            <a:ext cx="195440" cy="260587"/>
          </a:xfrm>
          <a:prstGeom prst="rect">
            <a:avLst/>
          </a:prstGeom>
        </p:spPr>
      </p:pic>
      <p:sp>
        <p:nvSpPr>
          <p:cNvPr id="16" name="TextBox 15">
            <a:extLst>
              <a:ext uri="{FF2B5EF4-FFF2-40B4-BE49-F238E27FC236}">
                <a16:creationId xmlns:a16="http://schemas.microsoft.com/office/drawing/2014/main" id="{A51E8617-EEF3-8B33-C104-3CB1902419D9}"/>
              </a:ext>
            </a:extLst>
          </p:cNvPr>
          <p:cNvSpPr txBox="1"/>
          <p:nvPr/>
        </p:nvSpPr>
        <p:spPr>
          <a:xfrm>
            <a:off x="3414704" y="5042631"/>
            <a:ext cx="127259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NC-BY-TRAIN</a:t>
            </a:r>
          </a:p>
        </p:txBody>
      </p:sp>
      <p:sp>
        <p:nvSpPr>
          <p:cNvPr id="18" name="TextBox 17">
            <a:extLst>
              <a:ext uri="{FF2B5EF4-FFF2-40B4-BE49-F238E27FC236}">
                <a16:creationId xmlns:a16="http://schemas.microsoft.com/office/drawing/2014/main" id="{B6D07AD6-651D-EC69-70C4-FF3AA3D6DB9C}"/>
              </a:ext>
            </a:extLst>
          </p:cNvPr>
          <p:cNvSpPr txBox="1"/>
          <p:nvPr/>
        </p:nvSpPr>
        <p:spPr>
          <a:xfrm>
            <a:off x="3417025" y="5610991"/>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25" name="Picture 24">
            <a:extLst>
              <a:ext uri="{FF2B5EF4-FFF2-40B4-BE49-F238E27FC236}">
                <a16:creationId xmlns:a16="http://schemas.microsoft.com/office/drawing/2014/main" id="{18BDF63F-ABBB-B3E1-4234-06AA2692955B}"/>
              </a:ext>
            </a:extLst>
          </p:cNvPr>
          <p:cNvPicPr>
            <a:picLocks noChangeAspect="1"/>
          </p:cNvPicPr>
          <p:nvPr/>
        </p:nvPicPr>
        <p:blipFill>
          <a:blip r:embed="rId7"/>
          <a:stretch>
            <a:fillRect/>
          </a:stretch>
        </p:blipFill>
        <p:spPr>
          <a:xfrm>
            <a:off x="3136448" y="5590710"/>
            <a:ext cx="345606" cy="460808"/>
          </a:xfrm>
          <a:prstGeom prst="rect">
            <a:avLst/>
          </a:prstGeom>
        </p:spPr>
      </p:pic>
      <p:sp>
        <p:nvSpPr>
          <p:cNvPr id="28" name="Action Button: Custom 27">
            <a:hlinkClick r:id="rId8" highlightClick="1"/>
            <a:extLst>
              <a:ext uri="{FF2B5EF4-FFF2-40B4-BE49-F238E27FC236}">
                <a16:creationId xmlns:a16="http://schemas.microsoft.com/office/drawing/2014/main" id="{02C38EE5-68F8-8BB9-92CC-DF7368D5B070}"/>
              </a:ext>
            </a:extLst>
          </p:cNvPr>
          <p:cNvSpPr/>
          <p:nvPr/>
        </p:nvSpPr>
        <p:spPr>
          <a:xfrm>
            <a:off x="3146996" y="5024372"/>
            <a:ext cx="135018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Action Button: Custom 35">
            <a:hlinkClick r:id="rId9" highlightClick="1"/>
            <a:extLst>
              <a:ext uri="{FF2B5EF4-FFF2-40B4-BE49-F238E27FC236}">
                <a16:creationId xmlns:a16="http://schemas.microsoft.com/office/drawing/2014/main" id="{D08222F4-6375-5A26-3D85-22DBFCCFFBFA}"/>
              </a:ext>
            </a:extLst>
          </p:cNvPr>
          <p:cNvSpPr/>
          <p:nvPr/>
        </p:nvSpPr>
        <p:spPr>
          <a:xfrm>
            <a:off x="3199376" y="5598687"/>
            <a:ext cx="203109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a:extLst>
              <a:ext uri="{FF2B5EF4-FFF2-40B4-BE49-F238E27FC236}">
                <a16:creationId xmlns:a16="http://schemas.microsoft.com/office/drawing/2014/main" id="{FF8D2AB6-2500-2ACE-A187-5E9850316DE1}"/>
              </a:ext>
            </a:extLst>
          </p:cNvPr>
          <p:cNvSpPr txBox="1"/>
          <p:nvPr/>
        </p:nvSpPr>
        <p:spPr>
          <a:xfrm>
            <a:off x="729075" y="4665111"/>
            <a:ext cx="4159726" cy="300082"/>
          </a:xfrm>
          <a:prstGeom prst="rect">
            <a:avLst/>
          </a:prstGeom>
          <a:noFill/>
        </p:spPr>
        <p:txBody>
          <a:bodyPr wrap="square" rtlCol="0">
            <a:spAutoFit/>
          </a:bodyPr>
          <a:lstStyle/>
          <a:p>
            <a:r>
              <a:rPr lang="en-US" sz="1350" dirty="0" err="1">
                <a:solidFill>
                  <a:schemeClr val="bg1"/>
                </a:solidFill>
                <a:latin typeface="+mj-lt"/>
              </a:rPr>
              <a:t>ncbytrain.org</a:t>
            </a:r>
            <a:endParaRPr lang="en-US" sz="1350" dirty="0">
              <a:solidFill>
                <a:schemeClr val="bg1"/>
              </a:solidFill>
              <a:latin typeface="+mj-lt"/>
            </a:endParaRPr>
          </a:p>
        </p:txBody>
      </p:sp>
      <p:sp>
        <p:nvSpPr>
          <p:cNvPr id="47" name="TextBox 46">
            <a:extLst>
              <a:ext uri="{FF2B5EF4-FFF2-40B4-BE49-F238E27FC236}">
                <a16:creationId xmlns:a16="http://schemas.microsoft.com/office/drawing/2014/main" id="{E6740EF4-72A5-384E-B803-2BB4F96F09BB}"/>
              </a:ext>
            </a:extLst>
          </p:cNvPr>
          <p:cNvSpPr txBox="1"/>
          <p:nvPr/>
        </p:nvSpPr>
        <p:spPr>
          <a:xfrm>
            <a:off x="3417025" y="5995828"/>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48" name="Picture 47">
            <a:extLst>
              <a:ext uri="{FF2B5EF4-FFF2-40B4-BE49-F238E27FC236}">
                <a16:creationId xmlns:a16="http://schemas.microsoft.com/office/drawing/2014/main" id="{5DFE4F8C-7101-EDC1-7E45-DFC812774EE6}"/>
              </a:ext>
            </a:extLst>
          </p:cNvPr>
          <p:cNvPicPr>
            <a:picLocks noChangeAspect="1"/>
          </p:cNvPicPr>
          <p:nvPr/>
        </p:nvPicPr>
        <p:blipFill>
          <a:blip r:embed="rId10"/>
          <a:srcRect/>
          <a:stretch/>
        </p:blipFill>
        <p:spPr>
          <a:xfrm>
            <a:off x="3208321" y="6066364"/>
            <a:ext cx="201859" cy="269253"/>
          </a:xfrm>
          <a:prstGeom prst="rect">
            <a:avLst/>
          </a:prstGeom>
        </p:spPr>
      </p:pic>
      <p:sp>
        <p:nvSpPr>
          <p:cNvPr id="50" name="Action Button: Custom 49">
            <a:hlinkClick r:id="rId11" highlightClick="1"/>
            <a:extLst>
              <a:ext uri="{FF2B5EF4-FFF2-40B4-BE49-F238E27FC236}">
                <a16:creationId xmlns:a16="http://schemas.microsoft.com/office/drawing/2014/main" id="{C9479CDC-4D83-820E-4B15-6457B6110DA6}"/>
              </a:ext>
            </a:extLst>
          </p:cNvPr>
          <p:cNvSpPr/>
          <p:nvPr/>
        </p:nvSpPr>
        <p:spPr>
          <a:xfrm>
            <a:off x="3227137" y="6068878"/>
            <a:ext cx="2036205"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extBox 51">
            <a:extLst>
              <a:ext uri="{FF2B5EF4-FFF2-40B4-BE49-F238E27FC236}">
                <a16:creationId xmlns:a16="http://schemas.microsoft.com/office/drawing/2014/main" id="{27DBB238-9EF9-BDFB-BC7B-C61CE5530323}"/>
              </a:ext>
            </a:extLst>
          </p:cNvPr>
          <p:cNvSpPr txBox="1"/>
          <p:nvPr/>
        </p:nvSpPr>
        <p:spPr>
          <a:xfrm>
            <a:off x="5663504" y="5616893"/>
            <a:ext cx="840118" cy="549766"/>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pic>
        <p:nvPicPr>
          <p:cNvPr id="53" name="Picture 52">
            <a:extLst>
              <a:ext uri="{FF2B5EF4-FFF2-40B4-BE49-F238E27FC236}">
                <a16:creationId xmlns:a16="http://schemas.microsoft.com/office/drawing/2014/main" id="{4D525F44-5AD6-1761-6190-27B0B4DBE39A}"/>
              </a:ext>
            </a:extLst>
          </p:cNvPr>
          <p:cNvPicPr>
            <a:picLocks noChangeAspect="1"/>
          </p:cNvPicPr>
          <p:nvPr/>
        </p:nvPicPr>
        <p:blipFill>
          <a:blip r:embed="rId12"/>
          <a:srcRect/>
          <a:stretch/>
        </p:blipFill>
        <p:spPr>
          <a:xfrm>
            <a:off x="5397578" y="5590710"/>
            <a:ext cx="316305" cy="460808"/>
          </a:xfrm>
          <a:prstGeom prst="rect">
            <a:avLst/>
          </a:prstGeom>
        </p:spPr>
      </p:pic>
      <p:sp>
        <p:nvSpPr>
          <p:cNvPr id="54" name="Action Button: Custom 53">
            <a:hlinkClick r:id="rId13" highlightClick="1"/>
            <a:extLst>
              <a:ext uri="{FF2B5EF4-FFF2-40B4-BE49-F238E27FC236}">
                <a16:creationId xmlns:a16="http://schemas.microsoft.com/office/drawing/2014/main" id="{325F3CE3-E1EC-BE21-3595-9B5404F4976E}"/>
              </a:ext>
            </a:extLst>
          </p:cNvPr>
          <p:cNvSpPr/>
          <p:nvPr/>
        </p:nvSpPr>
        <p:spPr>
          <a:xfrm>
            <a:off x="5419671" y="5581283"/>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5" name="Picture 54">
            <a:extLst>
              <a:ext uri="{FF2B5EF4-FFF2-40B4-BE49-F238E27FC236}">
                <a16:creationId xmlns:a16="http://schemas.microsoft.com/office/drawing/2014/main" id="{C0DC30E9-4AAC-8860-89E0-CAC916428E14}"/>
              </a:ext>
            </a:extLst>
          </p:cNvPr>
          <p:cNvPicPr>
            <a:picLocks noChangeAspect="1"/>
          </p:cNvPicPr>
          <p:nvPr/>
        </p:nvPicPr>
        <p:blipFill>
          <a:blip r:embed="rId14"/>
          <a:srcRect/>
          <a:stretch/>
        </p:blipFill>
        <p:spPr>
          <a:xfrm>
            <a:off x="5456911" y="6113914"/>
            <a:ext cx="205402" cy="221703"/>
          </a:xfrm>
          <a:prstGeom prst="rect">
            <a:avLst/>
          </a:prstGeom>
        </p:spPr>
      </p:pic>
      <p:sp>
        <p:nvSpPr>
          <p:cNvPr id="56" name="Action Button: Custom 55">
            <a:hlinkClick r:id="rId9" highlightClick="1"/>
            <a:extLst>
              <a:ext uri="{FF2B5EF4-FFF2-40B4-BE49-F238E27FC236}">
                <a16:creationId xmlns:a16="http://schemas.microsoft.com/office/drawing/2014/main" id="{7183C48D-0842-F6A5-B5ED-7E0652F39E91}"/>
              </a:ext>
            </a:extLst>
          </p:cNvPr>
          <p:cNvSpPr/>
          <p:nvPr/>
        </p:nvSpPr>
        <p:spPr>
          <a:xfrm>
            <a:off x="5367994" y="6035077"/>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Action Button: Custom 56">
            <a:hlinkClick r:id="rId15" highlightClick="1"/>
            <a:extLst>
              <a:ext uri="{FF2B5EF4-FFF2-40B4-BE49-F238E27FC236}">
                <a16:creationId xmlns:a16="http://schemas.microsoft.com/office/drawing/2014/main" id="{5683F161-4C28-B7AE-1326-39BD2364ED9F}"/>
              </a:ext>
            </a:extLst>
          </p:cNvPr>
          <p:cNvSpPr/>
          <p:nvPr/>
        </p:nvSpPr>
        <p:spPr>
          <a:xfrm>
            <a:off x="5437274" y="6094168"/>
            <a:ext cx="1531254"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TextBox 58">
            <a:extLst>
              <a:ext uri="{FF2B5EF4-FFF2-40B4-BE49-F238E27FC236}">
                <a16:creationId xmlns:a16="http://schemas.microsoft.com/office/drawing/2014/main" id="{FBC5A297-F995-62E8-5CAD-0E05A7D4D2B1}"/>
              </a:ext>
            </a:extLst>
          </p:cNvPr>
          <p:cNvSpPr txBox="1"/>
          <p:nvPr/>
        </p:nvSpPr>
        <p:spPr>
          <a:xfrm>
            <a:off x="5663504" y="6013045"/>
            <a:ext cx="1872206"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View All Channels</a:t>
            </a:r>
          </a:p>
        </p:txBody>
      </p:sp>
      <p:sp>
        <p:nvSpPr>
          <p:cNvPr id="2" name="Rectangle 1">
            <a:hlinkClick r:id="rId16"/>
            <a:extLst>
              <a:ext uri="{FF2B5EF4-FFF2-40B4-BE49-F238E27FC236}">
                <a16:creationId xmlns:a16="http://schemas.microsoft.com/office/drawing/2014/main" id="{15CDDBCE-2F1D-B2D7-0F7C-AB53D14703C4}"/>
              </a:ext>
            </a:extLst>
          </p:cNvPr>
          <p:cNvSpPr/>
          <p:nvPr/>
        </p:nvSpPr>
        <p:spPr>
          <a:xfrm>
            <a:off x="505456" y="4492353"/>
            <a:ext cx="1714557" cy="542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457013F1-3E33-75D8-23BE-AD463DEF627A}"/>
              </a:ext>
            </a:extLst>
          </p:cNvPr>
          <p:cNvSpPr txBox="1"/>
          <p:nvPr/>
        </p:nvSpPr>
        <p:spPr>
          <a:xfrm>
            <a:off x="689333" y="5624833"/>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pic>
        <p:nvPicPr>
          <p:cNvPr id="5" name="Picture 36">
            <a:extLst>
              <a:ext uri="{FF2B5EF4-FFF2-40B4-BE49-F238E27FC236}">
                <a16:creationId xmlns:a16="http://schemas.microsoft.com/office/drawing/2014/main" id="{F0088F46-036A-390E-933E-1D037D0B117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4452" y="5699056"/>
            <a:ext cx="155221" cy="211561"/>
          </a:xfrm>
          <a:prstGeom prst="rect">
            <a:avLst/>
          </a:prstGeom>
        </p:spPr>
      </p:pic>
      <p:pic>
        <p:nvPicPr>
          <p:cNvPr id="6" name="Picture 5">
            <a:extLst>
              <a:ext uri="{FF2B5EF4-FFF2-40B4-BE49-F238E27FC236}">
                <a16:creationId xmlns:a16="http://schemas.microsoft.com/office/drawing/2014/main" id="{AC393D2B-5768-FF51-6272-FAE9240C118F}"/>
              </a:ext>
            </a:extLst>
          </p:cNvPr>
          <p:cNvPicPr>
            <a:picLocks noChangeAspect="1"/>
          </p:cNvPicPr>
          <p:nvPr/>
        </p:nvPicPr>
        <p:blipFill>
          <a:blip r:embed="rId17"/>
          <a:stretch>
            <a:fillRect/>
          </a:stretch>
        </p:blipFill>
        <p:spPr>
          <a:xfrm>
            <a:off x="1850629" y="5678155"/>
            <a:ext cx="195440" cy="260587"/>
          </a:xfrm>
          <a:prstGeom prst="rect">
            <a:avLst/>
          </a:prstGeom>
        </p:spPr>
      </p:pic>
      <p:pic>
        <p:nvPicPr>
          <p:cNvPr id="7" name="Picture 6">
            <a:extLst>
              <a:ext uri="{FF2B5EF4-FFF2-40B4-BE49-F238E27FC236}">
                <a16:creationId xmlns:a16="http://schemas.microsoft.com/office/drawing/2014/main" id="{159E559A-33DA-D002-B253-0826D0A81F10}"/>
              </a:ext>
            </a:extLst>
          </p:cNvPr>
          <p:cNvPicPr>
            <a:picLocks noChangeAspect="1"/>
          </p:cNvPicPr>
          <p:nvPr/>
        </p:nvPicPr>
        <p:blipFill>
          <a:blip r:embed="rId6"/>
          <a:stretch>
            <a:fillRect/>
          </a:stretch>
        </p:blipFill>
        <p:spPr>
          <a:xfrm>
            <a:off x="1850629" y="6068251"/>
            <a:ext cx="195440" cy="260587"/>
          </a:xfrm>
          <a:prstGeom prst="rect">
            <a:avLst/>
          </a:prstGeom>
        </p:spPr>
      </p:pic>
      <p:pic>
        <p:nvPicPr>
          <p:cNvPr id="8" name="Picture 7">
            <a:extLst>
              <a:ext uri="{FF2B5EF4-FFF2-40B4-BE49-F238E27FC236}">
                <a16:creationId xmlns:a16="http://schemas.microsoft.com/office/drawing/2014/main" id="{74D73B29-7E15-6991-CB0E-A621A86F8EBB}"/>
              </a:ext>
            </a:extLst>
          </p:cNvPr>
          <p:cNvPicPr>
            <a:picLocks noChangeAspect="1"/>
          </p:cNvPicPr>
          <p:nvPr/>
        </p:nvPicPr>
        <p:blipFill>
          <a:blip r:embed="rId18"/>
          <a:stretch>
            <a:fillRect/>
          </a:stretch>
        </p:blipFill>
        <p:spPr>
          <a:xfrm>
            <a:off x="505456" y="6096082"/>
            <a:ext cx="221441" cy="290516"/>
          </a:xfrm>
          <a:prstGeom prst="rect">
            <a:avLst/>
          </a:prstGeom>
        </p:spPr>
      </p:pic>
      <p:sp>
        <p:nvSpPr>
          <p:cNvPr id="29" name="TextBox 28">
            <a:extLst>
              <a:ext uri="{FF2B5EF4-FFF2-40B4-BE49-F238E27FC236}">
                <a16:creationId xmlns:a16="http://schemas.microsoft.com/office/drawing/2014/main" id="{DC5453C4-BD4B-186A-014D-D5ACC59E49CB}"/>
              </a:ext>
            </a:extLst>
          </p:cNvPr>
          <p:cNvSpPr txBox="1"/>
          <p:nvPr/>
        </p:nvSpPr>
        <p:spPr>
          <a:xfrm>
            <a:off x="704139" y="6003017"/>
            <a:ext cx="882821"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30" name="TextBox 29">
            <a:extLst>
              <a:ext uri="{FF2B5EF4-FFF2-40B4-BE49-F238E27FC236}">
                <a16:creationId xmlns:a16="http://schemas.microsoft.com/office/drawing/2014/main" id="{119EFA04-C862-9F6E-3F94-BACCB365065B}"/>
              </a:ext>
            </a:extLst>
          </p:cNvPr>
          <p:cNvSpPr txBox="1"/>
          <p:nvPr/>
        </p:nvSpPr>
        <p:spPr>
          <a:xfrm>
            <a:off x="2085540" y="5994757"/>
            <a:ext cx="867641"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31" name="TextBox 30">
            <a:extLst>
              <a:ext uri="{FF2B5EF4-FFF2-40B4-BE49-F238E27FC236}">
                <a16:creationId xmlns:a16="http://schemas.microsoft.com/office/drawing/2014/main" id="{C7EE9549-13AF-D1AB-B483-148ABA423C68}"/>
              </a:ext>
            </a:extLst>
          </p:cNvPr>
          <p:cNvSpPr txBox="1"/>
          <p:nvPr/>
        </p:nvSpPr>
        <p:spPr>
          <a:xfrm>
            <a:off x="2085540" y="5604071"/>
            <a:ext cx="89363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sp>
        <p:nvSpPr>
          <p:cNvPr id="32" name="Action Button: Custom 31">
            <a:hlinkClick r:id="rId19" highlightClick="1"/>
            <a:extLst>
              <a:ext uri="{FF2B5EF4-FFF2-40B4-BE49-F238E27FC236}">
                <a16:creationId xmlns:a16="http://schemas.microsoft.com/office/drawing/2014/main" id="{6B55EE7C-6591-959A-F25F-2D235942CF60}"/>
              </a:ext>
            </a:extLst>
          </p:cNvPr>
          <p:cNvSpPr/>
          <p:nvPr/>
        </p:nvSpPr>
        <p:spPr>
          <a:xfrm>
            <a:off x="596668" y="5651758"/>
            <a:ext cx="882820"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Action Button: Custom 32">
            <a:hlinkClick r:id="rId20" highlightClick="1"/>
            <a:extLst>
              <a:ext uri="{FF2B5EF4-FFF2-40B4-BE49-F238E27FC236}">
                <a16:creationId xmlns:a16="http://schemas.microsoft.com/office/drawing/2014/main" id="{2EF9F490-3ADC-9A9E-FD96-84E485AFBEDC}"/>
              </a:ext>
            </a:extLst>
          </p:cNvPr>
          <p:cNvSpPr/>
          <p:nvPr/>
        </p:nvSpPr>
        <p:spPr>
          <a:xfrm>
            <a:off x="582954" y="6044627"/>
            <a:ext cx="896961"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Action Button: Custom 34">
            <a:hlinkClick r:id="rId21" highlightClick="1"/>
            <a:extLst>
              <a:ext uri="{FF2B5EF4-FFF2-40B4-BE49-F238E27FC236}">
                <a16:creationId xmlns:a16="http://schemas.microsoft.com/office/drawing/2014/main" id="{5ABE9229-5CE5-EDE0-BA99-7D81BA274069}"/>
              </a:ext>
            </a:extLst>
          </p:cNvPr>
          <p:cNvSpPr/>
          <p:nvPr/>
        </p:nvSpPr>
        <p:spPr>
          <a:xfrm>
            <a:off x="1842694" y="6020313"/>
            <a:ext cx="953069"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Action Button: Custom 36">
            <a:hlinkClick r:id="rId22" highlightClick="1"/>
            <a:extLst>
              <a:ext uri="{FF2B5EF4-FFF2-40B4-BE49-F238E27FC236}">
                <a16:creationId xmlns:a16="http://schemas.microsoft.com/office/drawing/2014/main" id="{EC4373AA-0D3D-1240-4D35-DF6BF30FDDEC}"/>
              </a:ext>
            </a:extLst>
          </p:cNvPr>
          <p:cNvSpPr/>
          <p:nvPr/>
        </p:nvSpPr>
        <p:spPr>
          <a:xfrm>
            <a:off x="1895515" y="5072392"/>
            <a:ext cx="113675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9B1D2F4B-BEC1-1826-E3B4-FE0851D1A898}"/>
              </a:ext>
            </a:extLst>
          </p:cNvPr>
          <p:cNvPicPr>
            <a:picLocks noChangeAspect="1"/>
          </p:cNvPicPr>
          <p:nvPr/>
        </p:nvPicPr>
        <p:blipFill>
          <a:blip r:embed="rId18"/>
          <a:stretch>
            <a:fillRect/>
          </a:stretch>
        </p:blipFill>
        <p:spPr>
          <a:xfrm>
            <a:off x="505456" y="5106268"/>
            <a:ext cx="221441" cy="290516"/>
          </a:xfrm>
          <a:prstGeom prst="rect">
            <a:avLst/>
          </a:prstGeom>
        </p:spPr>
      </p:pic>
      <p:sp>
        <p:nvSpPr>
          <p:cNvPr id="14" name="TextBox 13">
            <a:extLst>
              <a:ext uri="{FF2B5EF4-FFF2-40B4-BE49-F238E27FC236}">
                <a16:creationId xmlns:a16="http://schemas.microsoft.com/office/drawing/2014/main" id="{A44FE263-C316-0ED4-D6DC-2161A08034F0}"/>
              </a:ext>
            </a:extLst>
          </p:cNvPr>
          <p:cNvSpPr txBox="1"/>
          <p:nvPr/>
        </p:nvSpPr>
        <p:spPr>
          <a:xfrm>
            <a:off x="704139" y="5041484"/>
            <a:ext cx="1076646" cy="549766"/>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@NCBYTRAIN</a:t>
            </a:r>
          </a:p>
        </p:txBody>
      </p:sp>
      <p:sp>
        <p:nvSpPr>
          <p:cNvPr id="15" name="Action Button: Custom 14">
            <a:hlinkClick r:id="rId23" highlightClick="1"/>
            <a:extLst>
              <a:ext uri="{FF2B5EF4-FFF2-40B4-BE49-F238E27FC236}">
                <a16:creationId xmlns:a16="http://schemas.microsoft.com/office/drawing/2014/main" id="{04DF1BAA-6784-A528-FBBC-F4404A9AAEDC}"/>
              </a:ext>
            </a:extLst>
          </p:cNvPr>
          <p:cNvSpPr/>
          <p:nvPr/>
        </p:nvSpPr>
        <p:spPr>
          <a:xfrm>
            <a:off x="545957" y="5072414"/>
            <a:ext cx="123077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Action Button: Custom 26">
            <a:hlinkClick r:id="rId24" highlightClick="1"/>
            <a:extLst>
              <a:ext uri="{FF2B5EF4-FFF2-40B4-BE49-F238E27FC236}">
                <a16:creationId xmlns:a16="http://schemas.microsoft.com/office/drawing/2014/main" id="{301E52AA-D869-B494-E9C6-F96B3DC823E6}"/>
              </a:ext>
            </a:extLst>
          </p:cNvPr>
          <p:cNvSpPr/>
          <p:nvPr/>
        </p:nvSpPr>
        <p:spPr>
          <a:xfrm>
            <a:off x="1842693" y="5577253"/>
            <a:ext cx="1119469"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90940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p:nvPicPr>
        <p:blipFill rotWithShape="1">
          <a:blip r:embed="rId2"/>
          <a:srcRect r="9568" b="31978"/>
          <a:stretch/>
        </p:blipFill>
        <p:spPr>
          <a:xfrm>
            <a:off x="0" y="-18288"/>
            <a:ext cx="9141714" cy="6876288"/>
          </a:xfrm>
          <a:prstGeom prst="rect">
            <a:avLst/>
          </a:prstGeom>
        </p:spPr>
      </p:pic>
      <p:sp>
        <p:nvSpPr>
          <p:cNvPr id="35" name="TextBox 34">
            <a:extLst>
              <a:ext uri="{FF2B5EF4-FFF2-40B4-BE49-F238E27FC236}">
                <a16:creationId xmlns:a16="http://schemas.microsoft.com/office/drawing/2014/main" id="{2074EDC5-E1D5-BF3A-B15B-FB990EE1C9C7}"/>
              </a:ext>
            </a:extLst>
          </p:cNvPr>
          <p:cNvSpPr txBox="1"/>
          <p:nvPr/>
        </p:nvSpPr>
        <p:spPr>
          <a:xfrm>
            <a:off x="720089" y="5586088"/>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4452" y="5660311"/>
            <a:ext cx="155221"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55" y="5065577"/>
            <a:ext cx="200320"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p:nvPicPr>
        <p:blipFill>
          <a:blip r:embed="rId6"/>
          <a:stretch>
            <a:fillRect/>
          </a:stretch>
        </p:blipFill>
        <p:spPr>
          <a:xfrm>
            <a:off x="1776019" y="5639410"/>
            <a:ext cx="195440"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p:nvPicPr>
        <p:blipFill>
          <a:blip r:embed="rId7"/>
          <a:stretch>
            <a:fillRect/>
          </a:stretch>
        </p:blipFill>
        <p:spPr>
          <a:xfrm>
            <a:off x="1776019" y="6068251"/>
            <a:ext cx="195440"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p:nvPicPr>
        <p:blipFill>
          <a:blip r:embed="rId8"/>
          <a:stretch>
            <a:fillRect/>
          </a:stretch>
        </p:blipFill>
        <p:spPr>
          <a:xfrm>
            <a:off x="505456" y="6096082"/>
            <a:ext cx="221441"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p:nvSpPr>
        <p:spPr>
          <a:xfrm>
            <a:off x="720089" y="6003017"/>
            <a:ext cx="964440"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p:nvSpPr>
        <p:spPr>
          <a:xfrm>
            <a:off x="2010930" y="5994757"/>
            <a:ext cx="867641"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p:nvSpPr>
        <p:spPr>
          <a:xfrm>
            <a:off x="2010930" y="5565326"/>
            <a:ext cx="89363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p:nvSpPr>
        <p:spPr>
          <a:xfrm>
            <a:off x="677318" y="787750"/>
            <a:ext cx="7961586"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285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4791075" y="2211593"/>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4800600" y="2567193"/>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4800600" y="2897393"/>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724977" y="2220871"/>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734502" y="2576471"/>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734502" y="2906671"/>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4792068" y="3715721"/>
            <a:ext cx="4108837"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4801593" y="4071321"/>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4801593" y="4401521"/>
            <a:ext cx="4108837"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725970" y="3724999"/>
            <a:ext cx="3952792"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735495" y="4080599"/>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735495" y="4410799"/>
            <a:ext cx="3952792"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p:nvSpPr>
        <p:spPr>
          <a:xfrm>
            <a:off x="774154" y="1554672"/>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p:nvSpPr>
        <p:spPr>
          <a:xfrm>
            <a:off x="3247339" y="5572246"/>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p:nvPicPr>
        <p:blipFill>
          <a:blip r:embed="rId9"/>
          <a:stretch>
            <a:fillRect/>
          </a:stretch>
        </p:blipFill>
        <p:spPr>
          <a:xfrm>
            <a:off x="2966762" y="5551965"/>
            <a:ext cx="345606" cy="460808"/>
          </a:xfrm>
          <a:prstGeom prst="rect">
            <a:avLst/>
          </a:prstGeom>
        </p:spPr>
      </p:pic>
      <p:sp>
        <p:nvSpPr>
          <p:cNvPr id="2" name="Action Button: Custom 1">
            <a:hlinkClick r:id="rId10" highlightClick="1"/>
            <a:extLst>
              <a:ext uri="{FF2B5EF4-FFF2-40B4-BE49-F238E27FC236}">
                <a16:creationId xmlns:a16="http://schemas.microsoft.com/office/drawing/2014/main" id="{784C2A7D-0427-C143-D5F3-E6AF094EA9D0}"/>
              </a:ext>
            </a:extLst>
          </p:cNvPr>
          <p:cNvSpPr/>
          <p:nvPr/>
        </p:nvSpPr>
        <p:spPr>
          <a:xfrm>
            <a:off x="479496" y="5595660"/>
            <a:ext cx="1023623"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Action Button: Custom 3">
            <a:hlinkClick r:id="rId11" highlightClick="1"/>
            <a:extLst>
              <a:ext uri="{FF2B5EF4-FFF2-40B4-BE49-F238E27FC236}">
                <a16:creationId xmlns:a16="http://schemas.microsoft.com/office/drawing/2014/main" id="{2F212A80-6452-D6EB-DB26-16024A7DCBDA}"/>
              </a:ext>
            </a:extLst>
          </p:cNvPr>
          <p:cNvSpPr/>
          <p:nvPr/>
        </p:nvSpPr>
        <p:spPr>
          <a:xfrm>
            <a:off x="515639" y="6066363"/>
            <a:ext cx="96411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Action Button: Custom 5">
            <a:hlinkClick r:id="rId12" highlightClick="1"/>
            <a:extLst>
              <a:ext uri="{FF2B5EF4-FFF2-40B4-BE49-F238E27FC236}">
                <a16:creationId xmlns:a16="http://schemas.microsoft.com/office/drawing/2014/main" id="{4D136CCC-3FC2-8372-5D47-756F8F7B1223}"/>
              </a:ext>
            </a:extLst>
          </p:cNvPr>
          <p:cNvSpPr/>
          <p:nvPr/>
        </p:nvSpPr>
        <p:spPr>
          <a:xfrm>
            <a:off x="1746724" y="6032875"/>
            <a:ext cx="953069"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Action Button: Custom 6">
            <a:hlinkClick r:id="rId13" highlightClick="1"/>
            <a:extLst>
              <a:ext uri="{FF2B5EF4-FFF2-40B4-BE49-F238E27FC236}">
                <a16:creationId xmlns:a16="http://schemas.microsoft.com/office/drawing/2014/main" id="{6E7BC41C-6D93-937E-E8C9-6C758CF77BE1}"/>
              </a:ext>
            </a:extLst>
          </p:cNvPr>
          <p:cNvSpPr/>
          <p:nvPr/>
        </p:nvSpPr>
        <p:spPr>
          <a:xfrm>
            <a:off x="1714945" y="5596225"/>
            <a:ext cx="1120347"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ction Button: Custom 7">
            <a:hlinkClick r:id="rId14" highlightClick="1"/>
            <a:extLst>
              <a:ext uri="{FF2B5EF4-FFF2-40B4-BE49-F238E27FC236}">
                <a16:creationId xmlns:a16="http://schemas.microsoft.com/office/drawing/2014/main" id="{844D9F64-867C-A8E5-AF77-9F135895525D}"/>
              </a:ext>
            </a:extLst>
          </p:cNvPr>
          <p:cNvSpPr/>
          <p:nvPr/>
        </p:nvSpPr>
        <p:spPr>
          <a:xfrm>
            <a:off x="2971876" y="5600180"/>
            <a:ext cx="203109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1">
            <a:extLst>
              <a:ext uri="{FF2B5EF4-FFF2-40B4-BE49-F238E27FC236}">
                <a16:creationId xmlns:a16="http://schemas.microsoft.com/office/drawing/2014/main" id="{7D19A266-D3E6-5050-34F2-58743CC2CB41}"/>
              </a:ext>
            </a:extLst>
          </p:cNvPr>
          <p:cNvSpPr>
            <a:spLocks noGrp="1"/>
          </p:cNvSpPr>
          <p:nvPr>
            <p:ph type="body" sz="quarter" idx="13" hasCustomPrompt="1"/>
          </p:nvPr>
        </p:nvSpPr>
        <p:spPr>
          <a:xfrm>
            <a:off x="1636188" y="5042522"/>
            <a:ext cx="2377313" cy="554880"/>
          </a:xfrm>
        </p:spPr>
        <p:txBody>
          <a:bodyPr/>
          <a:lstStyle>
            <a:lvl1pPr marL="0" indent="0">
              <a:buNone/>
              <a:defRPr>
                <a:solidFill>
                  <a:schemeClr val="bg1"/>
                </a:solidFill>
                <a:latin typeface="+mj-lt"/>
              </a:defRPr>
            </a:lvl1pPr>
          </a:lstStyle>
          <a:p>
            <a:r>
              <a:rPr lang="en-US" dirty="0"/>
              <a:t>/</a:t>
            </a:r>
          </a:p>
        </p:txBody>
      </p:sp>
      <p:sp>
        <p:nvSpPr>
          <p:cNvPr id="11" name="TextBox 10">
            <a:extLst>
              <a:ext uri="{FF2B5EF4-FFF2-40B4-BE49-F238E27FC236}">
                <a16:creationId xmlns:a16="http://schemas.microsoft.com/office/drawing/2014/main" id="{92DF4836-EDC9-8510-99BE-32D8841F6527}"/>
              </a:ext>
            </a:extLst>
          </p:cNvPr>
          <p:cNvSpPr txBox="1"/>
          <p:nvPr/>
        </p:nvSpPr>
        <p:spPr>
          <a:xfrm>
            <a:off x="729076" y="5011492"/>
            <a:ext cx="1244349" cy="300082"/>
          </a:xfrm>
          <a:prstGeom prst="rect">
            <a:avLst/>
          </a:prstGeom>
          <a:noFill/>
        </p:spPr>
        <p:txBody>
          <a:bodyPr wrap="square" rtlCol="0">
            <a:spAutoFit/>
          </a:bodyPr>
          <a:lstStyle/>
          <a:p>
            <a:r>
              <a:rPr lang="en-US" sz="1350" dirty="0" err="1">
                <a:solidFill>
                  <a:schemeClr val="bg1"/>
                </a:solidFill>
                <a:latin typeface="+mj-lt"/>
              </a:rPr>
              <a:t>ncdot.gov</a:t>
            </a:r>
            <a:endParaRPr lang="en-US" sz="1350" dirty="0">
              <a:solidFill>
                <a:schemeClr val="bg1"/>
              </a:solidFill>
              <a:latin typeface="+mj-lt"/>
            </a:endParaRPr>
          </a:p>
        </p:txBody>
      </p:sp>
      <p:sp>
        <p:nvSpPr>
          <p:cNvPr id="12" name="TextBox 11">
            <a:extLst>
              <a:ext uri="{FF2B5EF4-FFF2-40B4-BE49-F238E27FC236}">
                <a16:creationId xmlns:a16="http://schemas.microsoft.com/office/drawing/2014/main" id="{B797A390-B4D1-9ED0-8ECF-60A28686C401}"/>
              </a:ext>
            </a:extLst>
          </p:cNvPr>
          <p:cNvSpPr txBox="1"/>
          <p:nvPr/>
        </p:nvSpPr>
        <p:spPr>
          <a:xfrm>
            <a:off x="3247339" y="5995828"/>
            <a:ext cx="1872206" cy="307392"/>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NCDOTcommunications</a:t>
            </a:r>
            <a:endParaRPr lang="en-US" sz="1050" b="0" i="0" dirty="0">
              <a:solidFill>
                <a:schemeClr val="bg1"/>
              </a:solidFill>
              <a:latin typeface="Montserrat Light" pitchFamily="2" charset="77"/>
            </a:endParaRPr>
          </a:p>
        </p:txBody>
      </p:sp>
      <p:pic>
        <p:nvPicPr>
          <p:cNvPr id="13" name="Picture 12">
            <a:extLst>
              <a:ext uri="{FF2B5EF4-FFF2-40B4-BE49-F238E27FC236}">
                <a16:creationId xmlns:a16="http://schemas.microsoft.com/office/drawing/2014/main" id="{2549051B-6F1D-C6B1-FF18-794956A0AB29}"/>
              </a:ext>
            </a:extLst>
          </p:cNvPr>
          <p:cNvPicPr>
            <a:picLocks noChangeAspect="1"/>
          </p:cNvPicPr>
          <p:nvPr/>
        </p:nvPicPr>
        <p:blipFill>
          <a:blip r:embed="rId15"/>
          <a:srcRect/>
          <a:stretch/>
        </p:blipFill>
        <p:spPr>
          <a:xfrm>
            <a:off x="3038635" y="6066364"/>
            <a:ext cx="201859" cy="269253"/>
          </a:xfrm>
          <a:prstGeom prst="rect">
            <a:avLst/>
          </a:prstGeom>
        </p:spPr>
      </p:pic>
      <p:sp>
        <p:nvSpPr>
          <p:cNvPr id="14" name="Action Button: Custom 13">
            <a:hlinkClick r:id="rId16" highlightClick="1"/>
            <a:extLst>
              <a:ext uri="{FF2B5EF4-FFF2-40B4-BE49-F238E27FC236}">
                <a16:creationId xmlns:a16="http://schemas.microsoft.com/office/drawing/2014/main" id="{85FA2B26-22E7-8CD1-7BE3-AFD84901C0FD}"/>
              </a:ext>
            </a:extLst>
          </p:cNvPr>
          <p:cNvSpPr/>
          <p:nvPr/>
        </p:nvSpPr>
        <p:spPr>
          <a:xfrm>
            <a:off x="2966762" y="6019241"/>
            <a:ext cx="2036205"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E7EC9EC-482C-CB57-0DEE-D258DE882780}"/>
              </a:ext>
            </a:extLst>
          </p:cNvPr>
          <p:cNvSpPr txBox="1"/>
          <p:nvPr/>
        </p:nvSpPr>
        <p:spPr>
          <a:xfrm>
            <a:off x="5430190" y="5572246"/>
            <a:ext cx="840118" cy="549766"/>
          </a:xfrm>
          <a:prstGeom prst="rect">
            <a:avLst/>
          </a:prstGeom>
          <a:noFill/>
        </p:spPr>
        <p:txBody>
          <a:bodyPr wrap="square" rtlCol="0">
            <a:spAutoFit/>
          </a:bodyPr>
          <a:lstStyle/>
          <a:p>
            <a:pPr>
              <a:lnSpc>
                <a:spcPct val="150000"/>
              </a:lnSpc>
            </a:pPr>
            <a:r>
              <a:rPr lang="en-US" sz="1050" b="0" i="0" dirty="0" err="1">
                <a:solidFill>
                  <a:schemeClr val="bg1"/>
                </a:solidFill>
                <a:latin typeface="Montserrat Light" pitchFamily="2" charset="77"/>
              </a:rPr>
              <a:t>ncdotcom</a:t>
            </a:r>
            <a:endParaRPr lang="en-US" sz="1050" b="0" i="0" dirty="0">
              <a:solidFill>
                <a:schemeClr val="bg1"/>
              </a:solidFill>
              <a:latin typeface="Montserrat Light" pitchFamily="2" charset="77"/>
            </a:endParaRPr>
          </a:p>
        </p:txBody>
      </p:sp>
      <p:pic>
        <p:nvPicPr>
          <p:cNvPr id="16" name="Picture 15">
            <a:extLst>
              <a:ext uri="{FF2B5EF4-FFF2-40B4-BE49-F238E27FC236}">
                <a16:creationId xmlns:a16="http://schemas.microsoft.com/office/drawing/2014/main" id="{B531F416-C222-B236-B8E5-26264737886A}"/>
              </a:ext>
            </a:extLst>
          </p:cNvPr>
          <p:cNvPicPr>
            <a:picLocks noChangeAspect="1"/>
          </p:cNvPicPr>
          <p:nvPr/>
        </p:nvPicPr>
        <p:blipFill>
          <a:blip r:embed="rId17"/>
          <a:srcRect/>
          <a:stretch/>
        </p:blipFill>
        <p:spPr>
          <a:xfrm>
            <a:off x="5164264" y="5551965"/>
            <a:ext cx="316305" cy="460808"/>
          </a:xfrm>
          <a:prstGeom prst="rect">
            <a:avLst/>
          </a:prstGeom>
        </p:spPr>
      </p:pic>
      <p:sp>
        <p:nvSpPr>
          <p:cNvPr id="17" name="Action Button: Custom 16">
            <a:hlinkClick r:id="rId18" highlightClick="1"/>
            <a:extLst>
              <a:ext uri="{FF2B5EF4-FFF2-40B4-BE49-F238E27FC236}">
                <a16:creationId xmlns:a16="http://schemas.microsoft.com/office/drawing/2014/main" id="{3992F8B0-CE2E-AD2C-F166-5E3F4AA23077}"/>
              </a:ext>
            </a:extLst>
          </p:cNvPr>
          <p:cNvSpPr/>
          <p:nvPr/>
        </p:nvSpPr>
        <p:spPr>
          <a:xfrm>
            <a:off x="5158912" y="5576988"/>
            <a:ext cx="13868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TextBox 35">
            <a:extLst>
              <a:ext uri="{FF2B5EF4-FFF2-40B4-BE49-F238E27FC236}">
                <a16:creationId xmlns:a16="http://schemas.microsoft.com/office/drawing/2014/main" id="{D2AE86DF-B3CC-8BC1-BDE7-C3A0F35204BB}"/>
              </a:ext>
            </a:extLst>
          </p:cNvPr>
          <p:cNvSpPr txBox="1"/>
          <p:nvPr/>
        </p:nvSpPr>
        <p:spPr>
          <a:xfrm>
            <a:off x="5430190" y="6007143"/>
            <a:ext cx="1872206" cy="307392"/>
          </a:xfrm>
          <a:prstGeom prst="rect">
            <a:avLst/>
          </a:prstGeom>
          <a:noFill/>
        </p:spPr>
        <p:txBody>
          <a:bodyPr wrap="square" rtlCol="0">
            <a:spAutoFit/>
          </a:bodyPr>
          <a:lstStyle/>
          <a:p>
            <a:pPr>
              <a:lnSpc>
                <a:spcPct val="150000"/>
              </a:lnSpc>
            </a:pPr>
            <a:r>
              <a:rPr lang="en-US" sz="1050" b="0" i="0" dirty="0">
                <a:solidFill>
                  <a:schemeClr val="bg1"/>
                </a:solidFill>
                <a:latin typeface="Montserrat Light" pitchFamily="2" charset="77"/>
              </a:rPr>
              <a:t>View All Channels</a:t>
            </a:r>
          </a:p>
        </p:txBody>
      </p:sp>
      <p:pic>
        <p:nvPicPr>
          <p:cNvPr id="42" name="Picture 41">
            <a:extLst>
              <a:ext uri="{FF2B5EF4-FFF2-40B4-BE49-F238E27FC236}">
                <a16:creationId xmlns:a16="http://schemas.microsoft.com/office/drawing/2014/main" id="{9E0591CE-3A6F-5CED-83F3-EDC21BFDF1DC}"/>
              </a:ext>
            </a:extLst>
          </p:cNvPr>
          <p:cNvPicPr>
            <a:picLocks noChangeAspect="1"/>
          </p:cNvPicPr>
          <p:nvPr/>
        </p:nvPicPr>
        <p:blipFill>
          <a:blip r:embed="rId19"/>
          <a:srcRect/>
          <a:stretch/>
        </p:blipFill>
        <p:spPr>
          <a:xfrm>
            <a:off x="5223597" y="6113914"/>
            <a:ext cx="205402" cy="221703"/>
          </a:xfrm>
          <a:prstGeom prst="rect">
            <a:avLst/>
          </a:prstGeom>
        </p:spPr>
      </p:pic>
      <p:sp>
        <p:nvSpPr>
          <p:cNvPr id="47" name="Action Button: Custom 46">
            <a:hlinkClick r:id="rId20" highlightClick="1"/>
            <a:extLst>
              <a:ext uri="{FF2B5EF4-FFF2-40B4-BE49-F238E27FC236}">
                <a16:creationId xmlns:a16="http://schemas.microsoft.com/office/drawing/2014/main" id="{71A4F780-A5CF-CD01-C4F1-00291F9B2646}"/>
              </a:ext>
            </a:extLst>
          </p:cNvPr>
          <p:cNvSpPr/>
          <p:nvPr/>
        </p:nvSpPr>
        <p:spPr>
          <a:xfrm>
            <a:off x="5158912" y="6026693"/>
            <a:ext cx="157552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95169342"/>
      </p:ext>
    </p:extLst>
  </p:cSld>
  <p:clrMapOvr>
    <a:masterClrMapping/>
  </p:clrMapOvr>
  <p:extLst>
    <p:ext uri="{DCECCB84-F9BA-43D5-87BE-67443E8EF086}">
      <p15:sldGuideLst xmlns:p15="http://schemas.microsoft.com/office/powerpoint/2012/main">
        <p15:guide id="1" orient="horz" pos="3960">
          <p15:clr>
            <a:srgbClr val="FBAE40"/>
          </p15:clr>
        </p15:guide>
        <p15:guide id="2" pos="3840">
          <p15:clr>
            <a:srgbClr val="FBAE40"/>
          </p15:clr>
        </p15:guide>
        <p15:guide id="3" orient="horz" pos="36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p:nvPicPr>
        <p:blipFill rotWithShape="1">
          <a:blip r:embed="rId2"/>
          <a:srcRect r="9568" b="31978"/>
          <a:stretch/>
        </p:blipFill>
        <p:spPr>
          <a:xfrm>
            <a:off x="1143" y="-9144"/>
            <a:ext cx="9141714"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p:nvSpPr>
        <p:spPr>
          <a:xfrm>
            <a:off x="3749040" y="3732704"/>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9143999" cy="861774"/>
          </a:xfrm>
          <a:prstGeom prst="rect">
            <a:avLst/>
          </a:prstGeom>
          <a:noFill/>
        </p:spPr>
        <p:txBody>
          <a:bodyPr wrap="square" rtlCol="0" anchor="t">
            <a:noAutofit/>
          </a:bodyPr>
          <a:lstStyle/>
          <a:p>
            <a:pPr algn="ctr"/>
            <a:r>
              <a:rPr lang="en-US" sz="2850" b="1" i="0" dirty="0">
                <a:solidFill>
                  <a:schemeClr val="bg1"/>
                </a:solidFill>
                <a:latin typeface="Montserrat" pitchFamily="2" charset="77"/>
              </a:rPr>
              <a:t>Thank you!</a:t>
            </a:r>
          </a:p>
        </p:txBody>
      </p:sp>
    </p:spTree>
    <p:extLst>
      <p:ext uri="{BB962C8B-B14F-4D97-AF65-F5344CB8AC3E}">
        <p14:creationId xmlns:p14="http://schemas.microsoft.com/office/powerpoint/2010/main" val="1099127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p:nvPicPr>
        <p:blipFill rotWithShape="1">
          <a:blip r:embed="rId2"/>
          <a:srcRect r="9568" b="31978"/>
          <a:stretch/>
        </p:blipFill>
        <p:spPr>
          <a:xfrm>
            <a:off x="1143" y="-9144"/>
            <a:ext cx="9141714"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p:nvPicPr>
        <p:blipFill>
          <a:blip r:embed="rId3"/>
          <a:stretch>
            <a:fillRect/>
          </a:stretch>
        </p:blipFill>
        <p:spPr>
          <a:xfrm>
            <a:off x="2856354" y="1141473"/>
            <a:ext cx="3431293" cy="4575057"/>
          </a:xfrm>
          <a:prstGeom prst="rect">
            <a:avLst/>
          </a:prstGeom>
        </p:spPr>
      </p:pic>
    </p:spTree>
    <p:extLst>
      <p:ext uri="{BB962C8B-B14F-4D97-AF65-F5344CB8AC3E}">
        <p14:creationId xmlns:p14="http://schemas.microsoft.com/office/powerpoint/2010/main" val="5121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25256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8049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p:nvPicPr>
        <p:blipFill rotWithShape="1">
          <a:blip r:embed="rId2"/>
          <a:srcRect r="9568" b="31978"/>
          <a:stretch/>
        </p:blipFill>
        <p:spPr>
          <a:xfrm>
            <a:off x="1143" y="-9144"/>
            <a:ext cx="9141714"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44464" cy="1655762"/>
          </a:xfrm>
          <a:prstGeom prst="rect">
            <a:avLst/>
          </a:prstGeom>
        </p:spPr>
        <p:txBody>
          <a:bodyPr anchor="b">
            <a:noAutofit/>
          </a:bodyPr>
          <a:lstStyle>
            <a:lvl1pPr algn="l">
              <a:defRPr sz="285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44463" cy="717525"/>
          </a:xfrm>
        </p:spPr>
        <p:txBody>
          <a:bodyPr>
            <a:noAutofit/>
          </a:bodyPr>
          <a:lstStyle>
            <a:lvl1pPr marL="0" indent="0" algn="l">
              <a:buNone/>
              <a:defRPr sz="1350" b="0" i="0">
                <a:solidFill>
                  <a:schemeClr val="bg1"/>
                </a:solidFill>
                <a:latin typeface="Montserrat Medium" panose="00000600000000000000"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408273" y="4726175"/>
            <a:ext cx="8246225" cy="345553"/>
          </a:xfrm>
        </p:spPr>
        <p:txBody>
          <a:bodyPr/>
          <a:lstStyle>
            <a:lvl1pPr marL="0" indent="0">
              <a:buNone/>
              <a:defRPr sz="135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p:nvPicPr>
        <p:blipFill>
          <a:blip r:embed="rId3"/>
          <a:srcRect/>
          <a:stretch/>
        </p:blipFill>
        <p:spPr>
          <a:xfrm>
            <a:off x="424010" y="926861"/>
            <a:ext cx="2487731" cy="782657"/>
          </a:xfrm>
          <a:prstGeom prst="rect">
            <a:avLst/>
          </a:prstGeom>
        </p:spPr>
      </p:pic>
    </p:spTree>
    <p:extLst>
      <p:ext uri="{BB962C8B-B14F-4D97-AF65-F5344CB8AC3E}">
        <p14:creationId xmlns:p14="http://schemas.microsoft.com/office/powerpoint/2010/main" val="97334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410035" y="2159627"/>
            <a:ext cx="8244464" cy="1655762"/>
          </a:xfrm>
          <a:prstGeom prst="rect">
            <a:avLst/>
          </a:prstGeom>
        </p:spPr>
        <p:txBody>
          <a:bodyPr anchor="b">
            <a:noAutofit/>
          </a:bodyPr>
          <a:lstStyle>
            <a:lvl1pPr algn="l">
              <a:defRPr sz="285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410035" y="3907465"/>
            <a:ext cx="8244463" cy="717525"/>
          </a:xfrm>
        </p:spPr>
        <p:txBody>
          <a:bodyPr>
            <a:noAutofit/>
          </a:bodyPr>
          <a:lstStyle>
            <a:lvl1pPr marL="0" indent="0" algn="l">
              <a:buNone/>
              <a:defRPr sz="1350" b="0" i="0">
                <a:solidFill>
                  <a:schemeClr val="tx1"/>
                </a:solidFill>
                <a:latin typeface="Montserrat Medium" panose="00000600000000000000"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p:nvPicPr>
        <p:blipFill>
          <a:blip r:embed="rId2"/>
          <a:srcRect/>
          <a:stretch/>
        </p:blipFill>
        <p:spPr>
          <a:xfrm>
            <a:off x="424010" y="926860"/>
            <a:ext cx="2487731"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408273" y="4726175"/>
            <a:ext cx="8246225" cy="345553"/>
          </a:xfrm>
        </p:spPr>
        <p:txBody>
          <a:bodyPr/>
          <a:lstStyle>
            <a:lvl1pPr marL="0" indent="0">
              <a:buNone/>
              <a:defRPr sz="135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p:nvSpPr>
        <p:spPr>
          <a:xfrm>
            <a:off x="424010" y="5885124"/>
            <a:ext cx="5316101" cy="7175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825"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825" b="0" i="0" dirty="0">
              <a:solidFill>
                <a:srgbClr val="718594"/>
              </a:solidFill>
              <a:latin typeface="Montserrat Light" pitchFamily="2" charset="77"/>
            </a:endParaRPr>
          </a:p>
        </p:txBody>
      </p:sp>
    </p:spTree>
    <p:extLst>
      <p:ext uri="{BB962C8B-B14F-4D97-AF65-F5344CB8AC3E}">
        <p14:creationId xmlns:p14="http://schemas.microsoft.com/office/powerpoint/2010/main" val="318415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p:nvPicPr>
        <p:blipFill rotWithShape="1">
          <a:blip r:embed="rId2"/>
          <a:srcRect r="9568" b="31978"/>
          <a:stretch/>
        </p:blipFill>
        <p:spPr>
          <a:xfrm>
            <a:off x="1143" y="-9144"/>
            <a:ext cx="9141714"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9144000" cy="1655762"/>
          </a:xfrm>
          <a:prstGeom prst="rect">
            <a:avLst/>
          </a:prstGeom>
        </p:spPr>
        <p:txBody>
          <a:bodyPr anchor="b">
            <a:noAutofit/>
          </a:bodyPr>
          <a:lstStyle>
            <a:lvl1pPr algn="ctr">
              <a:defRPr sz="285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p:nvSpPr>
        <p:spPr>
          <a:xfrm>
            <a:off x="3749040" y="3732704"/>
            <a:ext cx="164592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p:nvPicPr>
        <p:blipFill>
          <a:blip r:embed="rId3"/>
          <a:stretch>
            <a:fillRect/>
          </a:stretch>
        </p:blipFill>
        <p:spPr>
          <a:xfrm>
            <a:off x="406877" y="288475"/>
            <a:ext cx="85725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177017" y="216782"/>
            <a:ext cx="6589296" cy="661988"/>
          </a:xfrm>
        </p:spPr>
        <p:txBody>
          <a:bodyPr/>
          <a:lstStyle>
            <a:lvl1pPr marL="0" indent="0" algn="r">
              <a:buNone/>
              <a:defRPr sz="135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bg1"/>
                </a:solidFill>
                <a:latin typeface="Montserrat" pitchFamily="2" charset="77"/>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96850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9144000" cy="1655762"/>
          </a:xfrm>
          <a:prstGeom prst="rect">
            <a:avLst/>
          </a:prstGeom>
        </p:spPr>
        <p:txBody>
          <a:bodyPr anchor="b">
            <a:noAutofit/>
          </a:bodyPr>
          <a:lstStyle>
            <a:lvl1pPr algn="ctr">
              <a:defRPr sz="285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p:nvSpPr>
        <p:spPr>
          <a:xfrm>
            <a:off x="3749040" y="3732704"/>
            <a:ext cx="164592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p:nvPicPr>
        <p:blipFill rotWithShape="1">
          <a:blip r:embed="rId2"/>
          <a:srcRect t="26952" b="55511"/>
          <a:stretch/>
        </p:blipFill>
        <p:spPr>
          <a:xfrm>
            <a:off x="0" y="5655302"/>
            <a:ext cx="9144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p:nvPicPr>
        <p:blipFill>
          <a:blip r:embed="rId3"/>
          <a:stretch>
            <a:fillRect/>
          </a:stretch>
        </p:blipFill>
        <p:spPr>
          <a:xfrm>
            <a:off x="395397" y="286684"/>
            <a:ext cx="85725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bg1"/>
                </a:solidFill>
                <a:latin typeface="Montserrat" pitchFamily="2" charset="77"/>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00398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325925" y="1869928"/>
            <a:ext cx="4509399"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5058966" y="1869137"/>
            <a:ext cx="4085034"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8443087" y="6295683"/>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67019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325925" y="1715272"/>
            <a:ext cx="4509399"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8443087" y="6325501"/>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5058966" y="1714500"/>
            <a:ext cx="4085034" cy="4187825"/>
          </a:xfrm>
        </p:spPr>
        <p:txBody>
          <a:bodyPr/>
          <a:lstStyle/>
          <a:p>
            <a:r>
              <a:rPr lang="en-US"/>
              <a:t>Click icon to add picture</a:t>
            </a:r>
          </a:p>
        </p:txBody>
      </p:sp>
    </p:spTree>
    <p:extLst>
      <p:ext uri="{BB962C8B-B14F-4D97-AF65-F5344CB8AC3E}">
        <p14:creationId xmlns:p14="http://schemas.microsoft.com/office/powerpoint/2010/main" val="415010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256914" y="1871238"/>
            <a:ext cx="4509399" cy="4095866"/>
          </a:xfrm>
        </p:spPr>
        <p:txBody>
          <a:bodyPr/>
          <a:lstStyle>
            <a:lvl1pPr marL="0" indent="0">
              <a:lnSpc>
                <a:spcPct val="105000"/>
              </a:lnSpc>
              <a:spcBef>
                <a:spcPts val="563"/>
              </a:spcBef>
              <a:buFont typeface="Arial" panose="020B0604020202020204" pitchFamily="34" charset="0"/>
              <a:buNone/>
              <a:defRPr/>
            </a:lvl1pPr>
          </a:lstStyle>
          <a:p>
            <a:pPr lvl="0">
              <a:lnSpc>
                <a:spcPct val="105000"/>
              </a:lnSpc>
              <a:spcBef>
                <a:spcPts val="563"/>
              </a:spcBef>
            </a:pPr>
            <a:r>
              <a:rPr lang="en-US" sz="1200" b="1" dirty="0" err="1">
                <a:solidFill>
                  <a:schemeClr val="accent2"/>
                </a:solidFill>
                <a:latin typeface="Montserrat" pitchFamily="2" charset="77"/>
              </a:rPr>
              <a:t>Subheader</a:t>
            </a:r>
            <a:r>
              <a:rPr lang="en-US" sz="12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325925" y="1091892"/>
            <a:ext cx="8426513"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325925" y="6211288"/>
            <a:ext cx="5204375" cy="365125"/>
          </a:xfrm>
        </p:spPr>
        <p:txBody>
          <a:bodyPr/>
          <a:lstStyle>
            <a:lvl1pPr marL="0" indent="0">
              <a:buNone/>
              <a:defRPr sz="975"/>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8443087" y="6265866"/>
            <a:ext cx="396113" cy="365125"/>
          </a:xfrm>
          <a:prstGeom prst="rect">
            <a:avLst/>
          </a:prstGeom>
        </p:spPr>
        <p:txBody>
          <a:bodyPr vert="horz" lIns="91440" tIns="45720" rIns="91440" bIns="45720" rtlCol="0" anchor="ctr"/>
          <a:lstStyle>
            <a:lvl1pPr algn="ctr">
              <a:defRPr sz="975" b="1" i="0">
                <a:solidFill>
                  <a:schemeClr val="tx1"/>
                </a:solidFill>
                <a:latin typeface="Montserrat" pitchFamily="2" charset="77"/>
              </a:defRPr>
            </a:lvl1pPr>
          </a:lstStyle>
          <a:p>
            <a:fld id="{C1FF6DA9-008F-8B48-92A6-B652298478BF}" type="slidenum">
              <a:rPr lang="en-US" smtClean="0"/>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177017" y="216782"/>
            <a:ext cx="6589296" cy="661988"/>
          </a:xfrm>
        </p:spPr>
        <p:txBody>
          <a:bodyPr/>
          <a:lstStyle>
            <a:lvl1pPr marL="0" indent="0" algn="r">
              <a:buNone/>
              <a:defRPr sz="135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p:nvPicPr>
        <p:blipFill>
          <a:blip r:embed="rId2"/>
          <a:stretch>
            <a:fillRect/>
          </a:stretch>
        </p:blipFill>
        <p:spPr>
          <a:xfrm>
            <a:off x="395397" y="286684"/>
            <a:ext cx="85725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4036671"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325925" y="1440288"/>
            <a:ext cx="8426512" cy="367451"/>
          </a:xfrm>
        </p:spPr>
        <p:txBody>
          <a:bodyPr>
            <a:noAutofit/>
          </a:bodyPr>
          <a:lstStyle>
            <a:lvl1pPr marL="0" indent="0">
              <a:buFont typeface="Arial" panose="020B0604020202020204" pitchFamily="34" charset="0"/>
              <a:buNone/>
              <a:defRPr sz="1050" b="1" i="0">
                <a:solidFill>
                  <a:schemeClr val="accent2"/>
                </a:solidFill>
                <a:latin typeface="Montserrat" pitchFamily="2" charset="77"/>
              </a:defRPr>
            </a:lvl1pPr>
            <a:lvl2pPr marL="417910" indent="-160735">
              <a:buFont typeface="Arial" panose="020B0604020202020204" pitchFamily="34" charset="0"/>
              <a:buChar char="•"/>
              <a:defRPr>
                <a:solidFill>
                  <a:srgbClr val="606165"/>
                </a:solidFill>
              </a:defRPr>
            </a:lvl2pPr>
            <a:lvl3pPr marL="642938" indent="-128588">
              <a:buFont typeface="Arial" panose="020B0604020202020204" pitchFamily="34" charset="0"/>
              <a:buChar char="•"/>
              <a:defRPr>
                <a:solidFill>
                  <a:srgbClr val="606165"/>
                </a:solidFill>
              </a:defRPr>
            </a:lvl3pPr>
            <a:lvl4pPr marL="900113" indent="-128588">
              <a:buFont typeface="Arial" panose="020B0604020202020204" pitchFamily="34" charset="0"/>
              <a:buChar char="•"/>
              <a:defRPr>
                <a:solidFill>
                  <a:srgbClr val="606165"/>
                </a:solidFill>
              </a:defRPr>
            </a:lvl4pPr>
            <a:lvl5pPr marL="1157288" indent="-128588">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62738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325925" y="1091892"/>
            <a:ext cx="8426513"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325925" y="1715272"/>
            <a:ext cx="8426513"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256521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defTabSz="514350" rtl="0" eaLnBrk="1" latinLnBrk="0" hangingPunct="1">
        <a:lnSpc>
          <a:spcPct val="90000"/>
        </a:lnSpc>
        <a:spcBef>
          <a:spcPct val="0"/>
        </a:spcBef>
        <a:buNone/>
        <a:defRPr sz="1800" b="1" i="0" kern="1200">
          <a:solidFill>
            <a:schemeClr val="tx1"/>
          </a:solidFill>
          <a:latin typeface="Montserrat" pitchFamily="2" charset="77"/>
          <a:ea typeface="+mj-ea"/>
          <a:cs typeface="+mj-cs"/>
        </a:defRPr>
      </a:lvl1pPr>
    </p:titleStyle>
    <p:bodyStyle>
      <a:lvl1pPr marL="192881" indent="-192881" algn="l" defTabSz="514350" rtl="0" eaLnBrk="1" latinLnBrk="0" hangingPunct="1">
        <a:lnSpc>
          <a:spcPct val="90000"/>
        </a:lnSpc>
        <a:spcBef>
          <a:spcPts val="563"/>
        </a:spcBef>
        <a:buFont typeface="Arial" panose="020B0604020202020204" pitchFamily="34" charset="0"/>
        <a:buChar char="•"/>
        <a:defRPr sz="1200" b="0" i="0" kern="1200">
          <a:solidFill>
            <a:schemeClr val="tx2"/>
          </a:solidFill>
          <a:latin typeface="Montserrat Light" pitchFamily="2" charset="77"/>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200" b="0" i="0" kern="1200">
          <a:solidFill>
            <a:schemeClr val="tx2"/>
          </a:solidFill>
          <a:latin typeface="Montserrat Light" pitchFamily="2" charset="77"/>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050" b="0" i="0" kern="1200">
          <a:solidFill>
            <a:schemeClr val="tx2"/>
          </a:solidFill>
          <a:latin typeface="Montserrat Light" pitchFamily="2" charset="77"/>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50" b="0" i="0" kern="1200">
          <a:solidFill>
            <a:srgbClr val="082940"/>
          </a:solidFill>
          <a:latin typeface="Montserrat Light" pitchFamily="2" charset="77"/>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50" b="0" i="0" kern="1200">
          <a:solidFill>
            <a:srgbClr val="082940"/>
          </a:solidFill>
          <a:latin typeface="Montserrat Light" pitchFamily="2" charset="77"/>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035" y="2159627"/>
            <a:ext cx="8244464" cy="1655762"/>
          </a:xfrm>
        </p:spPr>
        <p:txBody>
          <a:bodyPr anchor="b">
            <a:normAutofit/>
          </a:bodyPr>
          <a:lstStyle/>
          <a:p>
            <a:r>
              <a:t>100 Days of Summer Safety Campaign</a:t>
            </a:r>
          </a:p>
        </p:txBody>
      </p:sp>
      <p:sp>
        <p:nvSpPr>
          <p:cNvPr id="8" name="Subtitle 2">
            <a:extLst>
              <a:ext uri="{FF2B5EF4-FFF2-40B4-BE49-F238E27FC236}">
                <a16:creationId xmlns:a16="http://schemas.microsoft.com/office/drawing/2014/main" id="{ABDE8320-EDD1-4797-176C-25563E5DFC38}"/>
              </a:ext>
            </a:extLst>
          </p:cNvPr>
          <p:cNvSpPr>
            <a:spLocks noGrp="1"/>
          </p:cNvSpPr>
          <p:nvPr>
            <p:ph type="subTitle" idx="1"/>
          </p:nvPr>
        </p:nvSpPr>
        <p:spPr>
          <a:xfrm>
            <a:off x="410035" y="3907465"/>
            <a:ext cx="8244463" cy="717525"/>
          </a:xfrm>
        </p:spPr>
        <p:txBody>
          <a:bodyPr/>
          <a:lstStyle/>
          <a:p>
            <a:endParaRPr lang="en-US"/>
          </a:p>
        </p:txBody>
      </p:sp>
      <p:sp>
        <p:nvSpPr>
          <p:cNvPr id="10" name="Text Placeholder 3">
            <a:extLst>
              <a:ext uri="{FF2B5EF4-FFF2-40B4-BE49-F238E27FC236}">
                <a16:creationId xmlns:a16="http://schemas.microsoft.com/office/drawing/2014/main" id="{770151DA-3C3F-B622-5A3F-9A8A65B2E4B4}"/>
              </a:ext>
            </a:extLst>
          </p:cNvPr>
          <p:cNvSpPr>
            <a:spLocks noGrp="1"/>
          </p:cNvSpPr>
          <p:nvPr>
            <p:ph type="body" sz="quarter" idx="10"/>
          </p:nvPr>
        </p:nvSpPr>
        <p:spPr>
          <a:xfrm>
            <a:off x="408273" y="4726175"/>
            <a:ext cx="8246225" cy="345553"/>
          </a:xfrm>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8433AA7F-F0A7-B6C0-8AB9-1E5240B4E72A}"/>
              </a:ext>
            </a:extLst>
          </p:cNvPr>
          <p:cNvSpPr>
            <a:spLocks noGrp="1"/>
          </p:cNvSpPr>
          <p:nvPr>
            <p:ph type="body" sz="quarter" idx="11"/>
          </p:nvPr>
        </p:nvSpPr>
        <p:spPr>
          <a:xfrm>
            <a:off x="325925" y="1440288"/>
            <a:ext cx="8426512" cy="367451"/>
          </a:xfrm>
        </p:spPr>
        <p:txBody>
          <a:bodyPr/>
          <a:lstStyle/>
          <a:p>
            <a:endParaRPr lang="en-US"/>
          </a:p>
        </p:txBody>
      </p:sp>
      <p:sp>
        <p:nvSpPr>
          <p:cNvPr id="2" name="Title 1"/>
          <p:cNvSpPr>
            <a:spLocks noGrp="1"/>
          </p:cNvSpPr>
          <p:nvPr>
            <p:ph type="title"/>
          </p:nvPr>
        </p:nvSpPr>
        <p:spPr>
          <a:xfrm>
            <a:off x="325925" y="1091892"/>
            <a:ext cx="8426513" cy="286997"/>
          </a:xfrm>
        </p:spPr>
        <p:txBody>
          <a:bodyPr anchor="ctr">
            <a:normAutofit/>
          </a:bodyPr>
          <a:lstStyle/>
          <a:p>
            <a:r>
              <a:rPr lang="en-US" sz="1400"/>
              <a:t>Week 8 – Sun Protection</a:t>
            </a:r>
          </a:p>
        </p:txBody>
      </p:sp>
      <p:sp>
        <p:nvSpPr>
          <p:cNvPr id="11" name="Text Placeholder 4">
            <a:extLst>
              <a:ext uri="{FF2B5EF4-FFF2-40B4-BE49-F238E27FC236}">
                <a16:creationId xmlns:a16="http://schemas.microsoft.com/office/drawing/2014/main" id="{E632DCCD-4D14-B536-526C-F26A8E2B5139}"/>
              </a:ext>
            </a:extLst>
          </p:cNvPr>
          <p:cNvSpPr>
            <a:spLocks noGrp="1"/>
          </p:cNvSpPr>
          <p:nvPr>
            <p:ph type="body" sz="quarter" idx="12"/>
          </p:nvPr>
        </p:nvSpPr>
        <p:spPr>
          <a:xfrm>
            <a:off x="2177017" y="216782"/>
            <a:ext cx="6589296" cy="661988"/>
          </a:xfrm>
        </p:spPr>
        <p:txBody>
          <a:bodyPr/>
          <a:lstStyle/>
          <a:p>
            <a:endParaRPr lang="en-US"/>
          </a:p>
        </p:txBody>
      </p:sp>
      <p:sp>
        <p:nvSpPr>
          <p:cNvPr id="13" name="Text Placeholder 5">
            <a:extLst>
              <a:ext uri="{FF2B5EF4-FFF2-40B4-BE49-F238E27FC236}">
                <a16:creationId xmlns:a16="http://schemas.microsoft.com/office/drawing/2014/main" id="{F56191AE-EAD0-596E-2116-295943D90C81}"/>
              </a:ext>
            </a:extLst>
          </p:cNvPr>
          <p:cNvSpPr>
            <a:spLocks noGrp="1"/>
          </p:cNvSpPr>
          <p:nvPr>
            <p:ph type="body" sz="quarter" idx="13"/>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26183AC7-BD18-416C-82F7-7337FF95C0C8}"/>
              </a:ext>
            </a:extLst>
          </p:cNvPr>
          <p:cNvGraphicFramePr>
            <a:graphicFrameLocks noGrp="1"/>
          </p:cNvGraphicFramePr>
          <p:nvPr>
            <p:ph idx="1"/>
            <p:extLst>
              <p:ext uri="{D42A27DB-BD31-4B8C-83A1-F6EECF244321}">
                <p14:modId xmlns:p14="http://schemas.microsoft.com/office/powerpoint/2010/main" val="594551088"/>
              </p:ext>
            </p:extLst>
          </p:nvPr>
        </p:nvGraphicFramePr>
        <p:xfrm>
          <a:off x="325925" y="1869138"/>
          <a:ext cx="8426513" cy="4044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Week 9 – Safe Driving Practices</a:t>
            </a:r>
          </a:p>
        </p:txBody>
      </p:sp>
      <p:sp>
        <p:nvSpPr>
          <p:cNvPr id="3" name="Content Placeholder 2"/>
          <p:cNvSpPr>
            <a:spLocks noGrp="1"/>
          </p:cNvSpPr>
          <p:nvPr>
            <p:ph idx="1"/>
          </p:nvPr>
        </p:nvSpPr>
        <p:spPr/>
        <p:txBody>
          <a:bodyPr/>
          <a:lstStyle/>
          <a:p>
            <a:r>
              <a:rPr dirty="0"/>
              <a:t>Ensuring safety on the road during increased summer travel.</a:t>
            </a:r>
          </a:p>
          <a:p>
            <a:endParaRPr dirty="0"/>
          </a:p>
          <a:p>
            <a:r>
              <a:rPr dirty="0"/>
              <a:t>Key Tips:</a:t>
            </a:r>
          </a:p>
          <a:p>
            <a:r>
              <a:rPr dirty="0"/>
              <a:t>- Avoid distractions like texting while driving.</a:t>
            </a:r>
          </a:p>
          <a:p>
            <a:r>
              <a:rPr dirty="0"/>
              <a:t>- Never drive under the influence of alcohol or drugs.</a:t>
            </a:r>
          </a:p>
          <a:p>
            <a:r>
              <a:rPr dirty="0"/>
              <a:t>- Follow speed limits and traffic laws.</a:t>
            </a:r>
          </a:p>
        </p:txBody>
      </p:sp>
      <p:pic>
        <p:nvPicPr>
          <p:cNvPr id="2052" name="Picture 4" descr="NCDOT: Driving Safety Guidelines &amp; Laws">
            <a:extLst>
              <a:ext uri="{FF2B5EF4-FFF2-40B4-BE49-F238E27FC236}">
                <a16:creationId xmlns:a16="http://schemas.microsoft.com/office/drawing/2014/main" id="{5FD36869-4D16-891C-957E-B91C226C5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791" y="3547835"/>
            <a:ext cx="5360847" cy="2111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Week 10 – </a:t>
            </a:r>
            <a:r>
              <a:rPr lang="en-US" dirty="0"/>
              <a:t>Working Around Water</a:t>
            </a:r>
            <a:r>
              <a:rPr dirty="0"/>
              <a:t> </a:t>
            </a:r>
            <a:r>
              <a:rPr lang="en-US" dirty="0"/>
              <a:t>Safely</a:t>
            </a:r>
            <a:br>
              <a:rPr lang="en-US" dirty="0"/>
            </a:br>
            <a:r>
              <a:rPr lang="en-US" dirty="0"/>
              <a:t>y</a:t>
            </a:r>
            <a:endParaRPr dirty="0"/>
          </a:p>
        </p:txBody>
      </p:sp>
      <p:sp>
        <p:nvSpPr>
          <p:cNvPr id="3" name="Content Placeholder 2"/>
          <p:cNvSpPr>
            <a:spLocks noGrp="1"/>
          </p:cNvSpPr>
          <p:nvPr>
            <p:ph idx="1"/>
          </p:nvPr>
        </p:nvSpPr>
        <p:spPr/>
        <p:txBody>
          <a:bodyPr vert="horz" lIns="91440" tIns="45720" rIns="91440" bIns="45720" rtlCol="0" anchor="t">
            <a:normAutofit/>
          </a:bodyPr>
          <a:lstStyle/>
          <a:p>
            <a:r>
              <a:rPr dirty="0"/>
              <a:t>Staying safe while swimming, boating, or engaging in other water activities.</a:t>
            </a:r>
          </a:p>
          <a:p>
            <a:pPr marL="0" indent="0">
              <a:buNone/>
            </a:pPr>
            <a:endParaRPr dirty="0">
              <a:ea typeface="Calibri"/>
              <a:cs typeface="Calibri"/>
            </a:endParaRPr>
          </a:p>
          <a:p>
            <a:r>
              <a:rPr dirty="0"/>
              <a:t>Key Tips:</a:t>
            </a:r>
            <a:endParaRPr dirty="0">
              <a:ea typeface="Calibri"/>
              <a:cs typeface="Calibri"/>
            </a:endParaRPr>
          </a:p>
          <a:p>
            <a:r>
              <a:rPr dirty="0"/>
              <a:t>- Always supervise children near water.</a:t>
            </a:r>
            <a:endParaRPr dirty="0">
              <a:ea typeface="Calibri"/>
              <a:cs typeface="Calibri"/>
            </a:endParaRPr>
          </a:p>
          <a:p>
            <a:r>
              <a:rPr dirty="0"/>
              <a:t>- Wear life jackets when boating.</a:t>
            </a:r>
            <a:endParaRPr dirty="0">
              <a:ea typeface="Calibri"/>
              <a:cs typeface="Calibri"/>
            </a:endParaRPr>
          </a:p>
          <a:p>
            <a:r>
              <a:rPr dirty="0"/>
              <a:t>- Avoid swimming alone or in unfamiliar areas.</a:t>
            </a:r>
            <a:endParaRPr dirty="0">
              <a:ea typeface="Calibri"/>
              <a:cs typeface="Calibri"/>
            </a:endParaRPr>
          </a:p>
        </p:txBody>
      </p:sp>
      <p:pic>
        <p:nvPicPr>
          <p:cNvPr id="3076" name="Picture 4" descr="NCDOT with Massive Post-Helene Recovery ...">
            <a:extLst>
              <a:ext uri="{FF2B5EF4-FFF2-40B4-BE49-F238E27FC236}">
                <a16:creationId xmlns:a16="http://schemas.microsoft.com/office/drawing/2014/main" id="{F369F17C-A431-F9C7-6777-CF134A841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179" y="3612141"/>
            <a:ext cx="5009505" cy="290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CC936A30-F1BC-CD95-AD05-7F1C4277CE97}"/>
              </a:ext>
            </a:extLst>
          </p:cNvPr>
          <p:cNvSpPr>
            <a:spLocks noGrp="1"/>
          </p:cNvSpPr>
          <p:nvPr>
            <p:ph type="body" sz="quarter" idx="11"/>
          </p:nvPr>
        </p:nvSpPr>
        <p:spPr>
          <a:xfrm>
            <a:off x="325925" y="1440288"/>
            <a:ext cx="8426512" cy="367451"/>
          </a:xfrm>
        </p:spPr>
        <p:txBody>
          <a:bodyPr/>
          <a:lstStyle/>
          <a:p>
            <a:endParaRPr lang="en-US"/>
          </a:p>
        </p:txBody>
      </p:sp>
      <p:sp>
        <p:nvSpPr>
          <p:cNvPr id="2" name="Title 1"/>
          <p:cNvSpPr>
            <a:spLocks noGrp="1"/>
          </p:cNvSpPr>
          <p:nvPr>
            <p:ph type="title"/>
          </p:nvPr>
        </p:nvSpPr>
        <p:spPr>
          <a:xfrm>
            <a:off x="325925" y="1091892"/>
            <a:ext cx="8426513" cy="286997"/>
          </a:xfrm>
        </p:spPr>
        <p:txBody>
          <a:bodyPr anchor="ctr">
            <a:normAutofit/>
          </a:bodyPr>
          <a:lstStyle/>
          <a:p>
            <a:r>
              <a:rPr lang="en-US" sz="1400"/>
              <a:t>Week 11 – Insect Bite Prevention</a:t>
            </a:r>
          </a:p>
        </p:txBody>
      </p:sp>
      <p:sp>
        <p:nvSpPr>
          <p:cNvPr id="11" name="Text Placeholder 4">
            <a:extLst>
              <a:ext uri="{FF2B5EF4-FFF2-40B4-BE49-F238E27FC236}">
                <a16:creationId xmlns:a16="http://schemas.microsoft.com/office/drawing/2014/main" id="{7B5746DB-6CAF-429D-A216-760BCEFDBBB8}"/>
              </a:ext>
            </a:extLst>
          </p:cNvPr>
          <p:cNvSpPr>
            <a:spLocks noGrp="1"/>
          </p:cNvSpPr>
          <p:nvPr>
            <p:ph type="body" sz="quarter" idx="12"/>
          </p:nvPr>
        </p:nvSpPr>
        <p:spPr>
          <a:xfrm>
            <a:off x="2177017" y="216782"/>
            <a:ext cx="6589296" cy="661988"/>
          </a:xfrm>
        </p:spPr>
        <p:txBody>
          <a:bodyPr/>
          <a:lstStyle/>
          <a:p>
            <a:endParaRPr lang="en-US"/>
          </a:p>
        </p:txBody>
      </p:sp>
      <p:sp>
        <p:nvSpPr>
          <p:cNvPr id="13" name="Text Placeholder 5">
            <a:extLst>
              <a:ext uri="{FF2B5EF4-FFF2-40B4-BE49-F238E27FC236}">
                <a16:creationId xmlns:a16="http://schemas.microsoft.com/office/drawing/2014/main" id="{DDA67618-6CB5-E5FF-077A-5DD20AB1C762}"/>
              </a:ext>
            </a:extLst>
          </p:cNvPr>
          <p:cNvSpPr>
            <a:spLocks noGrp="1"/>
          </p:cNvSpPr>
          <p:nvPr>
            <p:ph type="body" sz="quarter" idx="13"/>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ECC1C25B-D7F1-BFB5-6FC1-339D81D43071}"/>
              </a:ext>
            </a:extLst>
          </p:cNvPr>
          <p:cNvGraphicFramePr>
            <a:graphicFrameLocks noGrp="1"/>
          </p:cNvGraphicFramePr>
          <p:nvPr>
            <p:ph idx="1"/>
            <p:extLst>
              <p:ext uri="{D42A27DB-BD31-4B8C-83A1-F6EECF244321}">
                <p14:modId xmlns:p14="http://schemas.microsoft.com/office/powerpoint/2010/main" val="3044091138"/>
              </p:ext>
            </p:extLst>
          </p:nvPr>
        </p:nvGraphicFramePr>
        <p:xfrm>
          <a:off x="325925" y="1869138"/>
          <a:ext cx="8426513" cy="4044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8A0CC4F7-9531-4C64-FDBF-2784E1C96C65}"/>
              </a:ext>
            </a:extLst>
          </p:cNvPr>
          <p:cNvSpPr>
            <a:spLocks noGrp="1"/>
          </p:cNvSpPr>
          <p:nvPr>
            <p:ph type="body" sz="quarter" idx="11"/>
          </p:nvPr>
        </p:nvSpPr>
        <p:spPr>
          <a:xfrm>
            <a:off x="325925" y="1440288"/>
            <a:ext cx="8426512" cy="367451"/>
          </a:xfrm>
        </p:spPr>
        <p:txBody>
          <a:bodyPr/>
          <a:lstStyle/>
          <a:p>
            <a:endParaRPr lang="en-US"/>
          </a:p>
        </p:txBody>
      </p:sp>
      <p:sp>
        <p:nvSpPr>
          <p:cNvPr id="2" name="Title 1"/>
          <p:cNvSpPr>
            <a:spLocks noGrp="1"/>
          </p:cNvSpPr>
          <p:nvPr>
            <p:ph type="title"/>
          </p:nvPr>
        </p:nvSpPr>
        <p:spPr>
          <a:xfrm>
            <a:off x="325925" y="1091892"/>
            <a:ext cx="8426513" cy="286997"/>
          </a:xfrm>
        </p:spPr>
        <p:txBody>
          <a:bodyPr anchor="ctr">
            <a:normAutofit/>
          </a:bodyPr>
          <a:lstStyle/>
          <a:p>
            <a:r>
              <a:rPr lang="en-US" sz="1400"/>
              <a:t>Week 12 – Fire Safety</a:t>
            </a:r>
          </a:p>
        </p:txBody>
      </p:sp>
      <p:sp>
        <p:nvSpPr>
          <p:cNvPr id="11" name="Text Placeholder 4">
            <a:extLst>
              <a:ext uri="{FF2B5EF4-FFF2-40B4-BE49-F238E27FC236}">
                <a16:creationId xmlns:a16="http://schemas.microsoft.com/office/drawing/2014/main" id="{46E935CD-E642-5C66-895E-176215F18795}"/>
              </a:ext>
            </a:extLst>
          </p:cNvPr>
          <p:cNvSpPr>
            <a:spLocks noGrp="1"/>
          </p:cNvSpPr>
          <p:nvPr>
            <p:ph type="body" sz="quarter" idx="12"/>
          </p:nvPr>
        </p:nvSpPr>
        <p:spPr>
          <a:xfrm>
            <a:off x="2177017" y="216782"/>
            <a:ext cx="6589296" cy="661988"/>
          </a:xfrm>
        </p:spPr>
        <p:txBody>
          <a:bodyPr/>
          <a:lstStyle/>
          <a:p>
            <a:endParaRPr lang="en-US"/>
          </a:p>
        </p:txBody>
      </p:sp>
      <p:sp>
        <p:nvSpPr>
          <p:cNvPr id="13" name="Text Placeholder 5">
            <a:extLst>
              <a:ext uri="{FF2B5EF4-FFF2-40B4-BE49-F238E27FC236}">
                <a16:creationId xmlns:a16="http://schemas.microsoft.com/office/drawing/2014/main" id="{7A7586EA-C0EA-9F1A-F4DD-4D8A9916C86D}"/>
              </a:ext>
            </a:extLst>
          </p:cNvPr>
          <p:cNvSpPr>
            <a:spLocks noGrp="1"/>
          </p:cNvSpPr>
          <p:nvPr>
            <p:ph type="body" sz="quarter" idx="13"/>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7022ED97-A5A4-814B-3AD8-01126D0F2BA4}"/>
              </a:ext>
            </a:extLst>
          </p:cNvPr>
          <p:cNvGraphicFramePr>
            <a:graphicFrameLocks noGrp="1"/>
          </p:cNvGraphicFramePr>
          <p:nvPr>
            <p:ph idx="1"/>
            <p:extLst>
              <p:ext uri="{D42A27DB-BD31-4B8C-83A1-F6EECF244321}">
                <p14:modId xmlns:p14="http://schemas.microsoft.com/office/powerpoint/2010/main" val="1896994750"/>
              </p:ext>
            </p:extLst>
          </p:nvPr>
        </p:nvGraphicFramePr>
        <p:xfrm>
          <a:off x="325925" y="1869138"/>
          <a:ext cx="8426513" cy="4044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Week 13 – Mental Health and Well-being</a:t>
            </a:r>
          </a:p>
        </p:txBody>
      </p:sp>
      <p:sp>
        <p:nvSpPr>
          <p:cNvPr id="9" name="Text Placeholder 2">
            <a:extLst>
              <a:ext uri="{FF2B5EF4-FFF2-40B4-BE49-F238E27FC236}">
                <a16:creationId xmlns:a16="http://schemas.microsoft.com/office/drawing/2014/main" id="{0101D2CC-C991-8EAB-62F5-BF8265B3DA47}"/>
              </a:ext>
            </a:extLst>
          </p:cNvPr>
          <p:cNvSpPr>
            <a:spLocks noGrp="1"/>
          </p:cNvSpPr>
          <p:nvPr>
            <p:ph type="body" sz="quarter" idx="11"/>
          </p:nvPr>
        </p:nvSpPr>
        <p:spPr>
          <a:xfrm>
            <a:off x="2177017" y="216782"/>
            <a:ext cx="6589296" cy="661988"/>
          </a:xfrm>
        </p:spPr>
        <p:txBody>
          <a:bodyPr/>
          <a:lstStyle/>
          <a:p>
            <a:endParaRPr lang="en-US"/>
          </a:p>
        </p:txBody>
      </p:sp>
      <p:sp>
        <p:nvSpPr>
          <p:cNvPr id="11" name="Text Placeholder 3">
            <a:extLst>
              <a:ext uri="{FF2B5EF4-FFF2-40B4-BE49-F238E27FC236}">
                <a16:creationId xmlns:a16="http://schemas.microsoft.com/office/drawing/2014/main" id="{B5A0F082-8275-8D81-BEBD-49E54CF535B8}"/>
              </a:ext>
            </a:extLst>
          </p:cNvPr>
          <p:cNvSpPr>
            <a:spLocks noGrp="1"/>
          </p:cNvSpPr>
          <p:nvPr>
            <p:ph type="body" sz="quarter" idx="10"/>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77BCB1E9-1A99-62E7-DF15-7E5155D75C56}"/>
              </a:ext>
            </a:extLst>
          </p:cNvPr>
          <p:cNvGraphicFramePr>
            <a:graphicFrameLocks noGrp="1"/>
          </p:cNvGraphicFramePr>
          <p:nvPr>
            <p:ph idx="1"/>
            <p:extLst>
              <p:ext uri="{D42A27DB-BD31-4B8C-83A1-F6EECF244321}">
                <p14:modId xmlns:p14="http://schemas.microsoft.com/office/powerpoint/2010/main" val="1611202979"/>
              </p:ext>
            </p:extLst>
          </p:nvPr>
        </p:nvGraphicFramePr>
        <p:xfrm>
          <a:off x="325924" y="1592010"/>
          <a:ext cx="8426513" cy="447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Week 14 – Emergency Preparedness / Control of Hazardous Energy</a:t>
            </a:r>
          </a:p>
        </p:txBody>
      </p:sp>
      <p:graphicFrame>
        <p:nvGraphicFramePr>
          <p:cNvPr id="7" name="Content Placeholder 2">
            <a:extLst>
              <a:ext uri="{FF2B5EF4-FFF2-40B4-BE49-F238E27FC236}">
                <a16:creationId xmlns:a16="http://schemas.microsoft.com/office/drawing/2014/main" id="{BFCD53A2-B232-EA8F-9B49-01F43888C2FD}"/>
              </a:ext>
            </a:extLst>
          </p:cNvPr>
          <p:cNvGraphicFramePr>
            <a:graphicFrameLocks noGrp="1"/>
          </p:cNvGraphicFramePr>
          <p:nvPr>
            <p:ph idx="1"/>
            <p:extLst>
              <p:ext uri="{D42A27DB-BD31-4B8C-83A1-F6EECF244321}">
                <p14:modId xmlns:p14="http://schemas.microsoft.com/office/powerpoint/2010/main" val="2343090567"/>
              </p:ext>
            </p:extLst>
          </p:nvPr>
        </p:nvGraphicFramePr>
        <p:xfrm>
          <a:off x="325925" y="1715272"/>
          <a:ext cx="8426513" cy="4188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6426CC-A102-5A3A-6618-208CEE8D71CC}"/>
              </a:ext>
            </a:extLst>
          </p:cNvPr>
          <p:cNvSpPr>
            <a:spLocks noGrp="1"/>
          </p:cNvSpPr>
          <p:nvPr>
            <p:ph type="ctrTitle"/>
          </p:nvPr>
        </p:nvSpPr>
        <p:spPr/>
        <p:txBody>
          <a:bodyPr/>
          <a:lstStyle/>
          <a:p>
            <a:r>
              <a:rPr lang="en-US" dirty="0"/>
              <a:t>Conclusion Day 100 </a:t>
            </a:r>
          </a:p>
        </p:txBody>
      </p:sp>
      <p:sp>
        <p:nvSpPr>
          <p:cNvPr id="9" name="Subtitle 8">
            <a:extLst>
              <a:ext uri="{FF2B5EF4-FFF2-40B4-BE49-F238E27FC236}">
                <a16:creationId xmlns:a16="http://schemas.microsoft.com/office/drawing/2014/main" id="{868C996E-D9C1-5649-BF65-BB982FA7F41D}"/>
              </a:ext>
            </a:extLst>
          </p:cNvPr>
          <p:cNvSpPr>
            <a:spLocks noGrp="1"/>
          </p:cNvSpPr>
          <p:nvPr>
            <p:ph type="subTitle" idx="1"/>
          </p:nvPr>
        </p:nvSpPr>
        <p:spPr/>
        <p:txBody>
          <a:bodyPr/>
          <a:lstStyle/>
          <a:p>
            <a:r>
              <a:rPr lang="en-US" dirty="0"/>
              <a:t>Review Incidents and Injuries over the last 100 Days</a:t>
            </a:r>
          </a:p>
        </p:txBody>
      </p:sp>
      <p:sp>
        <p:nvSpPr>
          <p:cNvPr id="10" name="Text Placeholder 9">
            <a:extLst>
              <a:ext uri="{FF2B5EF4-FFF2-40B4-BE49-F238E27FC236}">
                <a16:creationId xmlns:a16="http://schemas.microsoft.com/office/drawing/2014/main" id="{49049535-C590-F2EB-53D8-ABAFA5627A6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7756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Campaign Overview</a:t>
            </a:r>
          </a:p>
        </p:txBody>
      </p:sp>
      <p:sp>
        <p:nvSpPr>
          <p:cNvPr id="9" name="Text Placeholder 2">
            <a:extLst>
              <a:ext uri="{FF2B5EF4-FFF2-40B4-BE49-F238E27FC236}">
                <a16:creationId xmlns:a16="http://schemas.microsoft.com/office/drawing/2014/main" id="{1F50074D-818D-10B5-7DB6-A10965FE9376}"/>
              </a:ext>
            </a:extLst>
          </p:cNvPr>
          <p:cNvSpPr>
            <a:spLocks noGrp="1"/>
          </p:cNvSpPr>
          <p:nvPr>
            <p:ph type="body" sz="quarter" idx="11"/>
          </p:nvPr>
        </p:nvSpPr>
        <p:spPr>
          <a:xfrm>
            <a:off x="2177017" y="216782"/>
            <a:ext cx="6589296" cy="661988"/>
          </a:xfrm>
        </p:spPr>
        <p:txBody>
          <a:bodyPr/>
          <a:lstStyle/>
          <a:p>
            <a:pPr algn="ctr"/>
            <a:r>
              <a:rPr lang="en-US" sz="2000" dirty="0"/>
              <a:t>Day 0</a:t>
            </a:r>
          </a:p>
        </p:txBody>
      </p:sp>
      <p:sp>
        <p:nvSpPr>
          <p:cNvPr id="11" name="Text Placeholder 3">
            <a:extLst>
              <a:ext uri="{FF2B5EF4-FFF2-40B4-BE49-F238E27FC236}">
                <a16:creationId xmlns:a16="http://schemas.microsoft.com/office/drawing/2014/main" id="{232AC1D4-C483-9745-3D77-D7668D2804FE}"/>
              </a:ext>
            </a:extLst>
          </p:cNvPr>
          <p:cNvSpPr>
            <a:spLocks noGrp="1"/>
          </p:cNvSpPr>
          <p:nvPr>
            <p:ph type="body" sz="quarter" idx="10"/>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4F799DB9-0951-E0A9-202A-B0C9FA4C527F}"/>
              </a:ext>
            </a:extLst>
          </p:cNvPr>
          <p:cNvGraphicFramePr>
            <a:graphicFrameLocks noGrp="1"/>
          </p:cNvGraphicFramePr>
          <p:nvPr>
            <p:ph idx="1"/>
            <p:extLst>
              <p:ext uri="{D42A27DB-BD31-4B8C-83A1-F6EECF244321}">
                <p14:modId xmlns:p14="http://schemas.microsoft.com/office/powerpoint/2010/main" val="3724674573"/>
              </p:ext>
            </p:extLst>
          </p:nvPr>
        </p:nvGraphicFramePr>
        <p:xfrm>
          <a:off x="325924" y="1592010"/>
          <a:ext cx="8426513" cy="447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dirty="0"/>
              <a:t>Week 1 – Heat Safety Basics</a:t>
            </a:r>
          </a:p>
        </p:txBody>
      </p:sp>
      <p:sp>
        <p:nvSpPr>
          <p:cNvPr id="9" name="Text Placeholder 2">
            <a:extLst>
              <a:ext uri="{FF2B5EF4-FFF2-40B4-BE49-F238E27FC236}">
                <a16:creationId xmlns:a16="http://schemas.microsoft.com/office/drawing/2014/main" id="{277CFBBA-7F5C-6BE4-9575-D3C1E5344C04}"/>
              </a:ext>
            </a:extLst>
          </p:cNvPr>
          <p:cNvSpPr>
            <a:spLocks noGrp="1"/>
          </p:cNvSpPr>
          <p:nvPr>
            <p:ph type="body" sz="quarter" idx="11"/>
          </p:nvPr>
        </p:nvSpPr>
        <p:spPr>
          <a:xfrm>
            <a:off x="2177017" y="216782"/>
            <a:ext cx="6589296" cy="661988"/>
          </a:xfrm>
        </p:spPr>
        <p:txBody>
          <a:bodyPr/>
          <a:lstStyle/>
          <a:p>
            <a:endParaRPr lang="en-US"/>
          </a:p>
        </p:txBody>
      </p:sp>
      <p:sp>
        <p:nvSpPr>
          <p:cNvPr id="11" name="Text Placeholder 3">
            <a:extLst>
              <a:ext uri="{FF2B5EF4-FFF2-40B4-BE49-F238E27FC236}">
                <a16:creationId xmlns:a16="http://schemas.microsoft.com/office/drawing/2014/main" id="{B6E1B83F-A9F1-B6D4-38B1-056E453D8EF8}"/>
              </a:ext>
            </a:extLst>
          </p:cNvPr>
          <p:cNvSpPr>
            <a:spLocks noGrp="1"/>
          </p:cNvSpPr>
          <p:nvPr>
            <p:ph type="body" sz="quarter" idx="10"/>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AA6B5FC2-FBB6-0BB8-6054-7291D2F6394F}"/>
              </a:ext>
            </a:extLst>
          </p:cNvPr>
          <p:cNvGraphicFramePr>
            <a:graphicFrameLocks noGrp="1"/>
          </p:cNvGraphicFramePr>
          <p:nvPr>
            <p:ph idx="1"/>
            <p:extLst>
              <p:ext uri="{D42A27DB-BD31-4B8C-83A1-F6EECF244321}">
                <p14:modId xmlns:p14="http://schemas.microsoft.com/office/powerpoint/2010/main" val="2051608738"/>
              </p:ext>
            </p:extLst>
          </p:nvPr>
        </p:nvGraphicFramePr>
        <p:xfrm>
          <a:off x="325924" y="1592010"/>
          <a:ext cx="8426513" cy="447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Week 2 – Hydration Tips</a:t>
            </a:r>
          </a:p>
        </p:txBody>
      </p:sp>
      <p:sp>
        <p:nvSpPr>
          <p:cNvPr id="9" name="Text Placeholder 2">
            <a:extLst>
              <a:ext uri="{FF2B5EF4-FFF2-40B4-BE49-F238E27FC236}">
                <a16:creationId xmlns:a16="http://schemas.microsoft.com/office/drawing/2014/main" id="{29751E5B-FC5F-7024-8206-86F74C42B2A0}"/>
              </a:ext>
            </a:extLst>
          </p:cNvPr>
          <p:cNvSpPr>
            <a:spLocks noGrp="1"/>
          </p:cNvSpPr>
          <p:nvPr>
            <p:ph type="body" sz="quarter" idx="11"/>
          </p:nvPr>
        </p:nvSpPr>
        <p:spPr>
          <a:xfrm>
            <a:off x="2177017" y="216782"/>
            <a:ext cx="6589296" cy="661988"/>
          </a:xfrm>
        </p:spPr>
        <p:txBody>
          <a:bodyPr/>
          <a:lstStyle/>
          <a:p>
            <a:endParaRPr lang="en-US"/>
          </a:p>
        </p:txBody>
      </p:sp>
      <p:sp>
        <p:nvSpPr>
          <p:cNvPr id="11" name="Text Placeholder 3">
            <a:extLst>
              <a:ext uri="{FF2B5EF4-FFF2-40B4-BE49-F238E27FC236}">
                <a16:creationId xmlns:a16="http://schemas.microsoft.com/office/drawing/2014/main" id="{F2013E6E-6C8D-E64F-6DB6-7F8F4C7F4080}"/>
              </a:ext>
            </a:extLst>
          </p:cNvPr>
          <p:cNvSpPr>
            <a:spLocks noGrp="1"/>
          </p:cNvSpPr>
          <p:nvPr>
            <p:ph type="body" sz="quarter" idx="10"/>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22F96651-5C4C-DAC3-97E8-F4480F56381D}"/>
              </a:ext>
            </a:extLst>
          </p:cNvPr>
          <p:cNvGraphicFramePr>
            <a:graphicFrameLocks noGrp="1"/>
          </p:cNvGraphicFramePr>
          <p:nvPr>
            <p:ph idx="1"/>
            <p:extLst>
              <p:ext uri="{D42A27DB-BD31-4B8C-83A1-F6EECF244321}">
                <p14:modId xmlns:p14="http://schemas.microsoft.com/office/powerpoint/2010/main" val="463025318"/>
              </p:ext>
            </p:extLst>
          </p:nvPr>
        </p:nvGraphicFramePr>
        <p:xfrm>
          <a:off x="325924" y="1592010"/>
          <a:ext cx="8426513" cy="447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Week 3 – First Aid Essentials</a:t>
            </a:r>
          </a:p>
        </p:txBody>
      </p:sp>
      <p:sp>
        <p:nvSpPr>
          <p:cNvPr id="9" name="Text Placeholder 2">
            <a:extLst>
              <a:ext uri="{FF2B5EF4-FFF2-40B4-BE49-F238E27FC236}">
                <a16:creationId xmlns:a16="http://schemas.microsoft.com/office/drawing/2014/main" id="{06FC1399-0676-076C-8531-0140DFE8D93D}"/>
              </a:ext>
            </a:extLst>
          </p:cNvPr>
          <p:cNvSpPr>
            <a:spLocks noGrp="1"/>
          </p:cNvSpPr>
          <p:nvPr>
            <p:ph type="body" sz="quarter" idx="11"/>
          </p:nvPr>
        </p:nvSpPr>
        <p:spPr>
          <a:xfrm>
            <a:off x="2177017" y="216782"/>
            <a:ext cx="6589296" cy="661988"/>
          </a:xfrm>
        </p:spPr>
        <p:txBody>
          <a:bodyPr/>
          <a:lstStyle/>
          <a:p>
            <a:endParaRPr lang="en-US"/>
          </a:p>
        </p:txBody>
      </p:sp>
      <p:sp>
        <p:nvSpPr>
          <p:cNvPr id="11" name="Text Placeholder 3">
            <a:extLst>
              <a:ext uri="{FF2B5EF4-FFF2-40B4-BE49-F238E27FC236}">
                <a16:creationId xmlns:a16="http://schemas.microsoft.com/office/drawing/2014/main" id="{233FF782-2EA3-7E3D-261E-79290C0852F7}"/>
              </a:ext>
            </a:extLst>
          </p:cNvPr>
          <p:cNvSpPr>
            <a:spLocks noGrp="1"/>
          </p:cNvSpPr>
          <p:nvPr>
            <p:ph type="body" sz="quarter" idx="10"/>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D74B59DD-FFA4-D2E7-A1A4-8285A4895A82}"/>
              </a:ext>
            </a:extLst>
          </p:cNvPr>
          <p:cNvGraphicFramePr>
            <a:graphicFrameLocks noGrp="1"/>
          </p:cNvGraphicFramePr>
          <p:nvPr>
            <p:ph idx="1"/>
            <p:extLst>
              <p:ext uri="{D42A27DB-BD31-4B8C-83A1-F6EECF244321}">
                <p14:modId xmlns:p14="http://schemas.microsoft.com/office/powerpoint/2010/main" val="3675891520"/>
              </p:ext>
            </p:extLst>
          </p:nvPr>
        </p:nvGraphicFramePr>
        <p:xfrm>
          <a:off x="325924" y="1592010"/>
          <a:ext cx="8426513" cy="447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Week 4 – Outdoor Safety Tips</a:t>
            </a:r>
          </a:p>
        </p:txBody>
      </p:sp>
      <p:sp>
        <p:nvSpPr>
          <p:cNvPr id="9" name="Text Placeholder 2">
            <a:extLst>
              <a:ext uri="{FF2B5EF4-FFF2-40B4-BE49-F238E27FC236}">
                <a16:creationId xmlns:a16="http://schemas.microsoft.com/office/drawing/2014/main" id="{292BE4E5-5481-515D-88A5-196342EF3CA5}"/>
              </a:ext>
            </a:extLst>
          </p:cNvPr>
          <p:cNvSpPr>
            <a:spLocks noGrp="1"/>
          </p:cNvSpPr>
          <p:nvPr>
            <p:ph type="body" sz="quarter" idx="11"/>
          </p:nvPr>
        </p:nvSpPr>
        <p:spPr>
          <a:xfrm>
            <a:off x="2177017" y="216782"/>
            <a:ext cx="6589296" cy="661988"/>
          </a:xfrm>
        </p:spPr>
        <p:txBody>
          <a:bodyPr/>
          <a:lstStyle/>
          <a:p>
            <a:endParaRPr lang="en-US"/>
          </a:p>
        </p:txBody>
      </p:sp>
      <p:sp>
        <p:nvSpPr>
          <p:cNvPr id="11" name="Text Placeholder 3">
            <a:extLst>
              <a:ext uri="{FF2B5EF4-FFF2-40B4-BE49-F238E27FC236}">
                <a16:creationId xmlns:a16="http://schemas.microsoft.com/office/drawing/2014/main" id="{E9EB292D-1E65-629B-A980-7BEDD91E77A4}"/>
              </a:ext>
            </a:extLst>
          </p:cNvPr>
          <p:cNvSpPr>
            <a:spLocks noGrp="1"/>
          </p:cNvSpPr>
          <p:nvPr>
            <p:ph type="body" sz="quarter" idx="10"/>
          </p:nvPr>
        </p:nvSpPr>
        <p:spPr>
          <a:xfrm>
            <a:off x="325925" y="6211288"/>
            <a:ext cx="5204375" cy="365125"/>
          </a:xfrm>
        </p:spPr>
        <p:txBody>
          <a:bodyPr/>
          <a:lstStyle/>
          <a:p>
            <a:endParaRPr lang="en-US"/>
          </a:p>
        </p:txBody>
      </p:sp>
      <p:graphicFrame>
        <p:nvGraphicFramePr>
          <p:cNvPr id="5" name="Content Placeholder 2">
            <a:extLst>
              <a:ext uri="{FF2B5EF4-FFF2-40B4-BE49-F238E27FC236}">
                <a16:creationId xmlns:a16="http://schemas.microsoft.com/office/drawing/2014/main" id="{73542DE4-F265-B09D-6078-A5DA9EEACDF8}"/>
              </a:ext>
            </a:extLst>
          </p:cNvPr>
          <p:cNvGraphicFramePr>
            <a:graphicFrameLocks noGrp="1"/>
          </p:cNvGraphicFramePr>
          <p:nvPr>
            <p:ph idx="1"/>
            <p:extLst>
              <p:ext uri="{D42A27DB-BD31-4B8C-83A1-F6EECF244321}">
                <p14:modId xmlns:p14="http://schemas.microsoft.com/office/powerpoint/2010/main" val="491941781"/>
              </p:ext>
            </p:extLst>
          </p:nvPr>
        </p:nvGraphicFramePr>
        <p:xfrm>
          <a:off x="325924" y="1592010"/>
          <a:ext cx="8426513" cy="447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8491B6B0-F907-2BF2-DF4D-F48958BFFE95}"/>
              </a:ext>
            </a:extLst>
          </p:cNvPr>
          <p:cNvSpPr>
            <a:spLocks noGrp="1"/>
          </p:cNvSpPr>
          <p:nvPr>
            <p:ph type="body" sz="quarter" idx="11"/>
          </p:nvPr>
        </p:nvSpPr>
        <p:spPr>
          <a:xfrm>
            <a:off x="325925" y="1440288"/>
            <a:ext cx="8426512" cy="367451"/>
          </a:xfrm>
        </p:spPr>
        <p:txBody>
          <a:bodyPr/>
          <a:lstStyle/>
          <a:p>
            <a:endParaRPr lang="en-US"/>
          </a:p>
        </p:txBody>
      </p:sp>
      <p:sp>
        <p:nvSpPr>
          <p:cNvPr id="2" name="Title 1"/>
          <p:cNvSpPr>
            <a:spLocks noGrp="1"/>
          </p:cNvSpPr>
          <p:nvPr>
            <p:ph type="title"/>
          </p:nvPr>
        </p:nvSpPr>
        <p:spPr>
          <a:xfrm>
            <a:off x="325925" y="1091892"/>
            <a:ext cx="8426513" cy="286997"/>
          </a:xfrm>
        </p:spPr>
        <p:txBody>
          <a:bodyPr anchor="ctr">
            <a:normAutofit/>
          </a:bodyPr>
          <a:lstStyle/>
          <a:p>
            <a:r>
              <a:rPr lang="en-US" sz="1400"/>
              <a:t>Week 5 – Fall Protection</a:t>
            </a:r>
          </a:p>
        </p:txBody>
      </p:sp>
      <p:sp>
        <p:nvSpPr>
          <p:cNvPr id="15" name="Text Placeholder 4">
            <a:extLst>
              <a:ext uri="{FF2B5EF4-FFF2-40B4-BE49-F238E27FC236}">
                <a16:creationId xmlns:a16="http://schemas.microsoft.com/office/drawing/2014/main" id="{59FD069B-9E22-D7FA-545A-642A8448A244}"/>
              </a:ext>
            </a:extLst>
          </p:cNvPr>
          <p:cNvSpPr>
            <a:spLocks noGrp="1"/>
          </p:cNvSpPr>
          <p:nvPr>
            <p:ph type="body" sz="quarter" idx="12"/>
          </p:nvPr>
        </p:nvSpPr>
        <p:spPr>
          <a:xfrm>
            <a:off x="2177017" y="216782"/>
            <a:ext cx="6589296" cy="661988"/>
          </a:xfrm>
        </p:spPr>
        <p:txBody>
          <a:bodyPr/>
          <a:lstStyle/>
          <a:p>
            <a:endParaRPr lang="en-US"/>
          </a:p>
        </p:txBody>
      </p:sp>
      <p:sp>
        <p:nvSpPr>
          <p:cNvPr id="13" name="Text Placeholder 5">
            <a:extLst>
              <a:ext uri="{FF2B5EF4-FFF2-40B4-BE49-F238E27FC236}">
                <a16:creationId xmlns:a16="http://schemas.microsoft.com/office/drawing/2014/main" id="{EDE9698D-1B38-FA8D-FB10-0C98DC405E94}"/>
              </a:ext>
            </a:extLst>
          </p:cNvPr>
          <p:cNvSpPr>
            <a:spLocks noGrp="1"/>
          </p:cNvSpPr>
          <p:nvPr>
            <p:ph type="body" sz="quarter" idx="13"/>
          </p:nvPr>
        </p:nvSpPr>
        <p:spPr>
          <a:xfrm>
            <a:off x="325925" y="6211288"/>
            <a:ext cx="5204375" cy="365125"/>
          </a:xfrm>
        </p:spPr>
        <p:txBody>
          <a:bodyPr/>
          <a:lstStyle/>
          <a:p>
            <a:endParaRPr lang="en-US"/>
          </a:p>
        </p:txBody>
      </p:sp>
      <p:graphicFrame>
        <p:nvGraphicFramePr>
          <p:cNvPr id="16" name="Content Placeholder 2">
            <a:extLst>
              <a:ext uri="{FF2B5EF4-FFF2-40B4-BE49-F238E27FC236}">
                <a16:creationId xmlns:a16="http://schemas.microsoft.com/office/drawing/2014/main" id="{6E5A926C-CECA-113F-55AC-B6B24191CCE1}"/>
              </a:ext>
            </a:extLst>
          </p:cNvPr>
          <p:cNvGraphicFramePr>
            <a:graphicFrameLocks noGrp="1"/>
          </p:cNvGraphicFramePr>
          <p:nvPr>
            <p:ph idx="1"/>
            <p:extLst>
              <p:ext uri="{D42A27DB-BD31-4B8C-83A1-F6EECF244321}">
                <p14:modId xmlns:p14="http://schemas.microsoft.com/office/powerpoint/2010/main" val="3989147208"/>
              </p:ext>
            </p:extLst>
          </p:nvPr>
        </p:nvGraphicFramePr>
        <p:xfrm>
          <a:off x="325925" y="1869138"/>
          <a:ext cx="8426513" cy="4044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Week 6 – Hearing Conservation</a:t>
            </a:r>
          </a:p>
        </p:txBody>
      </p:sp>
      <p:graphicFrame>
        <p:nvGraphicFramePr>
          <p:cNvPr id="5" name="Content Placeholder 2">
            <a:extLst>
              <a:ext uri="{FF2B5EF4-FFF2-40B4-BE49-F238E27FC236}">
                <a16:creationId xmlns:a16="http://schemas.microsoft.com/office/drawing/2014/main" id="{A6DA94DF-AEBB-4D7D-5164-92A402620C11}"/>
              </a:ext>
            </a:extLst>
          </p:cNvPr>
          <p:cNvGraphicFramePr>
            <a:graphicFrameLocks noGrp="1"/>
          </p:cNvGraphicFramePr>
          <p:nvPr>
            <p:ph idx="1"/>
            <p:extLst>
              <p:ext uri="{D42A27DB-BD31-4B8C-83A1-F6EECF244321}">
                <p14:modId xmlns:p14="http://schemas.microsoft.com/office/powerpoint/2010/main" val="1432364955"/>
              </p:ext>
            </p:extLst>
          </p:nvPr>
        </p:nvGraphicFramePr>
        <p:xfrm>
          <a:off x="325925" y="1715272"/>
          <a:ext cx="8426513" cy="4188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091892"/>
            <a:ext cx="8426513" cy="286997"/>
          </a:xfrm>
        </p:spPr>
        <p:txBody>
          <a:bodyPr anchor="ctr">
            <a:normAutofit/>
          </a:bodyPr>
          <a:lstStyle/>
          <a:p>
            <a:r>
              <a:rPr lang="en-US" sz="1400"/>
              <a:t>Week 7 – Respiratory Hazard Awareness</a:t>
            </a:r>
          </a:p>
        </p:txBody>
      </p:sp>
      <p:sp>
        <p:nvSpPr>
          <p:cNvPr id="8" name="Text Placeholder 2">
            <a:extLst>
              <a:ext uri="{FF2B5EF4-FFF2-40B4-BE49-F238E27FC236}">
                <a16:creationId xmlns:a16="http://schemas.microsoft.com/office/drawing/2014/main" id="{1F358D49-1A3F-D7A6-4F5C-9BA39D89D876}"/>
              </a:ext>
            </a:extLst>
          </p:cNvPr>
          <p:cNvSpPr>
            <a:spLocks noGrp="1"/>
          </p:cNvSpPr>
          <p:nvPr>
            <p:ph type="body" sz="quarter" idx="12"/>
          </p:nvPr>
        </p:nvSpPr>
        <p:spPr>
          <a:xfrm>
            <a:off x="2177017" y="216782"/>
            <a:ext cx="6589296" cy="661988"/>
          </a:xfrm>
        </p:spPr>
        <p:txBody>
          <a:bodyPr/>
          <a:lstStyle/>
          <a:p>
            <a:endParaRPr lang="en-US"/>
          </a:p>
        </p:txBody>
      </p:sp>
      <p:sp>
        <p:nvSpPr>
          <p:cNvPr id="10" name="Text Placeholder 3">
            <a:extLst>
              <a:ext uri="{FF2B5EF4-FFF2-40B4-BE49-F238E27FC236}">
                <a16:creationId xmlns:a16="http://schemas.microsoft.com/office/drawing/2014/main" id="{A3630700-0A5F-72AC-77F9-6EE95E32443B}"/>
              </a:ext>
            </a:extLst>
          </p:cNvPr>
          <p:cNvSpPr>
            <a:spLocks noGrp="1"/>
          </p:cNvSpPr>
          <p:nvPr>
            <p:ph type="body" sz="quarter" idx="13"/>
          </p:nvPr>
        </p:nvSpPr>
        <p:spPr>
          <a:xfrm>
            <a:off x="325925" y="6211288"/>
            <a:ext cx="5204375" cy="365125"/>
          </a:xfrm>
        </p:spPr>
        <p:txBody>
          <a:bodyPr/>
          <a:lstStyle/>
          <a:p>
            <a:endParaRPr lang="en-US"/>
          </a:p>
        </p:txBody>
      </p:sp>
      <p:sp>
        <p:nvSpPr>
          <p:cNvPr id="3" name="Content Placeholder 2"/>
          <p:cNvSpPr>
            <a:spLocks noGrp="1"/>
          </p:cNvSpPr>
          <p:nvPr>
            <p:ph idx="16"/>
          </p:nvPr>
        </p:nvSpPr>
        <p:spPr>
          <a:xfrm>
            <a:off x="325925" y="1724671"/>
            <a:ext cx="2624611" cy="4188332"/>
          </a:xfrm>
        </p:spPr>
        <p:txBody>
          <a:bodyPr>
            <a:normAutofit/>
          </a:bodyPr>
          <a:lstStyle/>
          <a:p>
            <a:r>
              <a:t>Understanding and mitigating risks from respirable crystalline silica and other airborne hazards.</a:t>
            </a:r>
          </a:p>
          <a:p>
            <a:endParaRPr/>
          </a:p>
          <a:p>
            <a:r>
              <a:t>Key Tips:</a:t>
            </a:r>
          </a:p>
          <a:p>
            <a:r>
              <a:t>- Use appropriate respiratory protection.</a:t>
            </a:r>
          </a:p>
          <a:p>
            <a:r>
              <a:t>- Implement dust control measures.</a:t>
            </a:r>
          </a:p>
          <a:p>
            <a:r>
              <a:t>- Follow OSHA guidelines for exposure limits.</a:t>
            </a:r>
          </a:p>
        </p:txBody>
      </p:sp>
      <p:pic>
        <p:nvPicPr>
          <p:cNvPr id="1026" name="Picture 2">
            <a:extLst>
              <a:ext uri="{FF2B5EF4-FFF2-40B4-BE49-F238E27FC236}">
                <a16:creationId xmlns:a16="http://schemas.microsoft.com/office/drawing/2014/main" id="{E5A23A73-1395-A2D9-2AA1-4CB6013CF722}"/>
              </a:ext>
            </a:extLst>
          </p:cNvPr>
          <p:cNvPicPr>
            <a:picLocks noGrp="1" noChangeAspect="1" noChangeArrowheads="1"/>
          </p:cNvPicPr>
          <p:nvPr>
            <p:ph idx="14"/>
          </p:nvPr>
        </p:nvPicPr>
        <p:blipFill>
          <a:blip r:embed="rId2">
            <a:extLst>
              <a:ext uri="{28A0092B-C50C-407E-A947-70E740481C1C}">
                <a14:useLocalDpi xmlns:a14="http://schemas.microsoft.com/office/drawing/2010/main" val="0"/>
              </a:ext>
            </a:extLst>
          </a:blip>
          <a:srcRect/>
          <a:stretch>
            <a:fillRect/>
          </a:stretch>
        </p:blipFill>
        <p:spPr bwMode="auto">
          <a:xfrm>
            <a:off x="5166537" y="1091892"/>
            <a:ext cx="3203083" cy="2285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pirable Crystalline Silica Rule ...">
            <a:extLst>
              <a:ext uri="{FF2B5EF4-FFF2-40B4-BE49-F238E27FC236}">
                <a16:creationId xmlns:a16="http://schemas.microsoft.com/office/drawing/2014/main" id="{1490A52F-72EA-83C5-0BA5-7D149E4EC98F}"/>
              </a:ext>
            </a:extLst>
          </p:cNvPr>
          <p:cNvPicPr>
            <a:picLocks noGrp="1" noChangeAspect="1" noChangeArrowheads="1"/>
          </p:cNvPicPr>
          <p:nvPr>
            <p:ph idx="15"/>
          </p:nvPr>
        </p:nvPicPr>
        <p:blipFill>
          <a:blip r:embed="rId3">
            <a:extLst>
              <a:ext uri="{28A0092B-C50C-407E-A947-70E740481C1C}">
                <a14:useLocalDpi xmlns:a14="http://schemas.microsoft.com/office/drawing/2010/main" val="0"/>
              </a:ext>
            </a:extLst>
          </a:blip>
          <a:srcRect/>
          <a:stretch>
            <a:fillRect/>
          </a:stretch>
        </p:blipFill>
        <p:spPr bwMode="auto">
          <a:xfrm>
            <a:off x="3141644" y="3279067"/>
            <a:ext cx="4660042" cy="2633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NCDOT2023">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3" id="{6D8202B2-2AA5-4DEE-9750-E8167426E689}" vid="{A1BD39C1-97C6-4A29-BD29-05AEC496572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BCC008E3F34B4392D53CCB2945E2F0" ma:contentTypeVersion="5" ma:contentTypeDescription="Create a new document." ma:contentTypeScope="" ma:versionID="314203212a7eefaa19a4a41f35ded0d9">
  <xsd:schema xmlns:xsd="http://www.w3.org/2001/XMLSchema" xmlns:xs="http://www.w3.org/2001/XMLSchema" xmlns:p="http://schemas.microsoft.com/office/2006/metadata/properties" xmlns:ns1="http://schemas.microsoft.com/sharepoint/v3" xmlns:ns2="16f00c2e-ac5c-418b-9f13-a0771dbd417d" targetNamespace="http://schemas.microsoft.com/office/2006/metadata/properties" ma:root="true" ma:fieldsID="04987c49229fa308293212ad068107d8" ns1:_="" ns2:_="">
    <xsd:import namespace="http://schemas.microsoft.com/sharepoint/v3"/>
    <xsd:import namespace="16f00c2e-ac5c-418b-9f13-a0771dbd417d"/>
    <xsd:element name="properties">
      <xsd:complexType>
        <xsd:sequence>
          <xsd:element name="documentManagement">
            <xsd:complexType>
              <xsd:all>
                <xsd:element ref="ns2:_dlc_DocId" minOccurs="0"/>
                <xsd:element ref="ns2:_dlc_DocIdUrl" minOccurs="0"/>
                <xsd:element ref="ns2:_dlc_DocIdPersistId"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RL xmlns="http://schemas.microsoft.com/sharepoint/v3">
      <Url xsi:nil="true"/>
      <Description xsi:nil="true"/>
    </URL>
    <_dlc_DocId xmlns="16f00c2e-ac5c-418b-9f13-a0771dbd417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25A1ECD9-4207-40E1-BAE5-6DE01F723B2B}"/>
</file>

<file path=customXml/itemProps2.xml><?xml version="1.0" encoding="utf-8"?>
<ds:datastoreItem xmlns:ds="http://schemas.openxmlformats.org/officeDocument/2006/customXml" ds:itemID="{1B6429D6-9881-44B8-923B-B2822E7960E4}">
  <ds:schemaRefs>
    <ds:schemaRef ds:uri="http://schemas.microsoft.com/office/2006/documentManagement/types"/>
    <ds:schemaRef ds:uri="ce1d8355-edb2-4890-b186-83932a5a78f6"/>
    <ds:schemaRef ds:uri="f538ba63-f06c-483c-82d0-5a231b81d35b"/>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0ADE622-3244-4F88-B27D-41E34F6FE82E}">
  <ds:schemaRefs>
    <ds:schemaRef ds:uri="http://schemas.microsoft.com/sharepoint/v3/contenttype/forms"/>
  </ds:schemaRefs>
</ds:datastoreItem>
</file>

<file path=customXml/itemProps4.xml><?xml version="1.0" encoding="utf-8"?>
<ds:datastoreItem xmlns:ds="http://schemas.openxmlformats.org/officeDocument/2006/customXml" ds:itemID="{5A19556A-5B3C-498F-A4BA-A8CC6C58C1C0}"/>
</file>

<file path=docProps/app.xml><?xml version="1.0" encoding="utf-8"?>
<Properties xmlns="http://schemas.openxmlformats.org/officeDocument/2006/extended-properties" xmlns:vt="http://schemas.openxmlformats.org/officeDocument/2006/docPropsVTypes">
  <Template>NCDOT2023</Template>
  <TotalTime>26</TotalTime>
  <Words>708</Words>
  <Application>Microsoft Office PowerPoint</Application>
  <PresentationFormat>On-screen Show (4:3)</PresentationFormat>
  <Paragraphs>100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NCDOT2023</vt:lpstr>
      <vt:lpstr>100 Days of Summer Safety Campaign</vt:lpstr>
      <vt:lpstr>Campaign Overview</vt:lpstr>
      <vt:lpstr>Week 1 – Heat Safety Basics</vt:lpstr>
      <vt:lpstr>Week 2 – Hydration Tips</vt:lpstr>
      <vt:lpstr>Week 3 – First Aid Essentials</vt:lpstr>
      <vt:lpstr>Week 4 – Outdoor Safety Tips</vt:lpstr>
      <vt:lpstr>Week 5 – Fall Protection</vt:lpstr>
      <vt:lpstr>Week 6 – Hearing Conservation</vt:lpstr>
      <vt:lpstr>Week 7 – Respiratory Hazard Awareness</vt:lpstr>
      <vt:lpstr>Week 8 – Sun Protection</vt:lpstr>
      <vt:lpstr>Week 9 – Safe Driving Practices</vt:lpstr>
      <vt:lpstr>Week 10 – Working Around Water Safely y</vt:lpstr>
      <vt:lpstr>Week 11 – Insect Bite Prevention</vt:lpstr>
      <vt:lpstr>Week 12 – Fire Safety</vt:lpstr>
      <vt:lpstr>Week 13 – Mental Health and Well-being</vt:lpstr>
      <vt:lpstr>Week 14 – Emergency Preparedness / Control of Hazardous Energy</vt:lpstr>
      <vt:lpstr>Conclusion Day 100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Gray, Jarvis K</cp:lastModifiedBy>
  <cp:revision>12</cp:revision>
  <dcterms:created xsi:type="dcterms:W3CDTF">2013-01-27T09:14:16Z</dcterms:created>
  <dcterms:modified xsi:type="dcterms:W3CDTF">2025-04-30T16:25:05Z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0x010100F9BCC008E3F34B4392D53CCB2945E2F0</vt:lpwstr>
  </property>
  <property fmtid="{D5CDD505-2E9C-101B-9397-08002B2CF9AE}" pid="3" name="MediaServiceImageTags">
    <vt:lpwstr/>
  </property>
  <property fmtid="{D5CDD505-2E9C-101B-9397-08002B2CF9AE}" pid="4" name="Order">
    <vt:r8>300</vt:r8>
  </property>
</Properties>
</file>